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Sarpanch Ultra-Bold" charset="1" panose="00000900000000000000"/>
      <p:regular r:id="rId42"/>
    </p:embeddedFont>
    <p:embeddedFont>
      <p:font typeface="Proxima Nova" charset="1" panose="02000506030000020004"/>
      <p:regular r:id="rId43"/>
    </p:embeddedFont>
    <p:embeddedFont>
      <p:font typeface="Proxima Nova Italics" charset="1" panose="02000506030000020004"/>
      <p:regular r:id="rId44"/>
    </p:embeddedFont>
    <p:embeddedFont>
      <p:font typeface="Sarpanch" charset="1" panose="00000500000000000000"/>
      <p:regular r:id="rId45"/>
    </p:embeddedFont>
    <p:embeddedFont>
      <p:font typeface="Proxima Nova Bold" charset="1" panose="02000506030000020004"/>
      <p:regular r:id="rId46"/>
    </p:embeddedFont>
    <p:embeddedFont>
      <p:font typeface="Proxima Nova Bold Italics" charset="1" panose="02000506030000020004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jpeg" Type="http://schemas.openxmlformats.org/officeDocument/2006/relationships/image"/><Relationship Id="rId5" Target="../media/VAGKQLdLLAo.mp4" Type="http://schemas.openxmlformats.org/officeDocument/2006/relationships/video"/><Relationship Id="rId6" Target="../media/VAGKQLdLLAo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3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68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svg" Type="http://schemas.openxmlformats.org/officeDocument/2006/relationships/image"/><Relationship Id="rId12" Target="../media/image69.png" Type="http://schemas.openxmlformats.org/officeDocument/2006/relationships/image"/><Relationship Id="rId13" Target="../media/image80.png" Type="http://schemas.openxmlformats.org/officeDocument/2006/relationships/image"/><Relationship Id="rId2" Target="../media/image25.jpe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63.png" Type="http://schemas.openxmlformats.org/officeDocument/2006/relationships/image"/><Relationship Id="rId4" Target="../media/image81.png" Type="http://schemas.openxmlformats.org/officeDocument/2006/relationships/image"/><Relationship Id="rId5" Target="../media/image82.jpeg" Type="http://schemas.openxmlformats.org/officeDocument/2006/relationships/image"/><Relationship Id="rId6" Target="../media/VAGKQccGd_8.mp4" Type="http://schemas.openxmlformats.org/officeDocument/2006/relationships/video"/><Relationship Id="rId7" Target="../media/VAGKQccGd_8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83.png" Type="http://schemas.openxmlformats.org/officeDocument/2006/relationships/image"/><Relationship Id="rId4" Target="../media/image63.png" Type="http://schemas.openxmlformats.org/officeDocument/2006/relationships/image"/><Relationship Id="rId5" Target="../media/image84.png" Type="http://schemas.openxmlformats.org/officeDocument/2006/relationships/image"/><Relationship Id="rId6" Target="../media/image85.jpeg" Type="http://schemas.openxmlformats.org/officeDocument/2006/relationships/image"/><Relationship Id="rId7" Target="../media/VAGKQkKHCRU.mp4" Type="http://schemas.openxmlformats.org/officeDocument/2006/relationships/video"/><Relationship Id="rId8" Target="../media/VAGKQkKHCRU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2" Target="../media/image44.jpeg" Type="http://schemas.openxmlformats.org/officeDocument/2006/relationships/image"/><Relationship Id="rId3" Target="../media/image83.png" Type="http://schemas.openxmlformats.org/officeDocument/2006/relationships/image"/><Relationship Id="rId4" Target="../media/image63.png" Type="http://schemas.openxmlformats.org/officeDocument/2006/relationships/image"/><Relationship Id="rId5" Target="../media/image85.jpeg" Type="http://schemas.openxmlformats.org/officeDocument/2006/relationships/image"/><Relationship Id="rId6" Target="../media/VAGKQkKHCRU.mp4" Type="http://schemas.openxmlformats.org/officeDocument/2006/relationships/video"/><Relationship Id="rId7" Target="../media/VAGKQkKHCRU.mp4" Type="http://schemas.microsoft.com/office/2007/relationships/media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83.png" Type="http://schemas.openxmlformats.org/officeDocument/2006/relationships/image"/><Relationship Id="rId4" Target="../media/image63.png" Type="http://schemas.openxmlformats.org/officeDocument/2006/relationships/image"/><Relationship Id="rId5" Target="../media/image85.jpeg" Type="http://schemas.openxmlformats.org/officeDocument/2006/relationships/image"/><Relationship Id="rId6" Target="../media/VAGKQkKHCRU.mp4" Type="http://schemas.openxmlformats.org/officeDocument/2006/relationships/video"/><Relationship Id="rId7" Target="../media/VAGKQkKHCRU.mp4" Type="http://schemas.microsoft.com/office/2007/relationships/media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83.png" Type="http://schemas.openxmlformats.org/officeDocument/2006/relationships/image"/><Relationship Id="rId4" Target="../media/image63.pn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png" Type="http://schemas.openxmlformats.org/officeDocument/2006/relationships/image"/><Relationship Id="rId2" Target="../media/image93.jpeg" Type="http://schemas.openxmlformats.org/officeDocument/2006/relationships/image"/><Relationship Id="rId3" Target="../media/image80.png" Type="http://schemas.openxmlformats.org/officeDocument/2006/relationships/image"/><Relationship Id="rId4" Target="../media/image94.png" Type="http://schemas.openxmlformats.org/officeDocument/2006/relationships/image"/><Relationship Id="rId5" Target="../media/image95.png" Type="http://schemas.openxmlformats.org/officeDocument/2006/relationships/image"/><Relationship Id="rId6" Target="../media/image96.jpeg" Type="http://schemas.openxmlformats.org/officeDocument/2006/relationships/image"/><Relationship Id="rId7" Target="../media/VAGKRbsSiMA.mp4" Type="http://schemas.openxmlformats.org/officeDocument/2006/relationships/video"/><Relationship Id="rId8" Target="../media/VAGKRbsSiMA.mp4" Type="http://schemas.microsoft.com/office/2007/relationships/media"/><Relationship Id="rId9" Target="../media/image6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png" Type="http://schemas.openxmlformats.org/officeDocument/2006/relationships/image"/><Relationship Id="rId2" Target="../media/image93.jpe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jpeg" Type="http://schemas.openxmlformats.org/officeDocument/2006/relationships/image"/><Relationship Id="rId6" Target="../media/VAGKRQBVuRE.mp4" Type="http://schemas.openxmlformats.org/officeDocument/2006/relationships/video"/><Relationship Id="rId7" Target="../media/VAGKRQBVuRE.mp4" Type="http://schemas.microsoft.com/office/2007/relationships/media"/><Relationship Id="rId8" Target="../media/image102.pn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jpeg" Type="http://schemas.openxmlformats.org/officeDocument/2006/relationships/image"/><Relationship Id="rId3" Target="../media/image105.png" Type="http://schemas.openxmlformats.org/officeDocument/2006/relationships/image"/><Relationship Id="rId4" Target="../media/image106.png" Type="http://schemas.openxmlformats.org/officeDocument/2006/relationships/image"/><Relationship Id="rId5" Target="../media/image107.jpeg" Type="http://schemas.openxmlformats.org/officeDocument/2006/relationships/image"/><Relationship Id="rId6" Target="../media/VAGKRthjcI8.mp4" Type="http://schemas.openxmlformats.org/officeDocument/2006/relationships/video"/><Relationship Id="rId7" Target="../media/VAGKRthjcI8.mp4" Type="http://schemas.microsoft.com/office/2007/relationships/media"/><Relationship Id="rId8" Target="../media/image6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svg" Type="http://schemas.openxmlformats.org/officeDocument/2006/relationships/image"/><Relationship Id="rId11" Target="../media/image68.png" Type="http://schemas.openxmlformats.org/officeDocument/2006/relationships/image"/><Relationship Id="rId12" Target="../media/image80.png" Type="http://schemas.openxmlformats.org/officeDocument/2006/relationships/image"/><Relationship Id="rId2" Target="../media/image93.jpeg" Type="http://schemas.openxmlformats.org/officeDocument/2006/relationships/image"/><Relationship Id="rId3" Target="../media/image108.png" Type="http://schemas.openxmlformats.org/officeDocument/2006/relationships/image"/><Relationship Id="rId4" Target="../media/image109.png" Type="http://schemas.openxmlformats.org/officeDocument/2006/relationships/image"/><Relationship Id="rId5" Target="../media/image63.png" Type="http://schemas.openxmlformats.org/officeDocument/2006/relationships/image"/><Relationship Id="rId6" Target="../media/image65.png" Type="http://schemas.openxmlformats.org/officeDocument/2006/relationships/image"/><Relationship Id="rId7" Target="../media/image110.png" Type="http://schemas.openxmlformats.org/officeDocument/2006/relationships/image"/><Relationship Id="rId8" Target="../media/image69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jpeg" Type="http://schemas.openxmlformats.org/officeDocument/2006/relationships/image"/><Relationship Id="rId3" Target="../media/image112.png" Type="http://schemas.openxmlformats.org/officeDocument/2006/relationships/image"/><Relationship Id="rId4" Target="../media/image113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4.jpeg" Type="http://schemas.openxmlformats.org/officeDocument/2006/relationships/image"/><Relationship Id="rId3" Target="../media/image115.png" Type="http://schemas.openxmlformats.org/officeDocument/2006/relationships/image"/><Relationship Id="rId4" Target="../media/image11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117.png" Type="http://schemas.openxmlformats.org/officeDocument/2006/relationships/image"/><Relationship Id="rId4" Target="../media/image118.sv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115.png" Type="http://schemas.openxmlformats.org/officeDocument/2006/relationships/image"/><Relationship Id="rId4" Target="../media/image116.sv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22806" y="3845184"/>
            <a:ext cx="13442387" cy="2949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</a:pPr>
            <a:r>
              <a:rPr lang="en-US" sz="12387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THE BETTER DINO GAME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9333" y="7291070"/>
            <a:ext cx="920933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Bertrand Christopher / SWE2209270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Pisco Fane / SWE2209272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Joshua Evan Wilson / SWE2209276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Chen Jiawei / CME2109130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39333" y="3037464"/>
            <a:ext cx="920933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Group 17 presents: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31097" y="6965128"/>
            <a:ext cx="8258368" cy="5425113"/>
          </a:xfrm>
          <a:custGeom>
            <a:avLst/>
            <a:gdLst/>
            <a:ahLst/>
            <a:cxnLst/>
            <a:rect r="r" b="b" t="t" l="l"/>
            <a:pathLst>
              <a:path h="5425113" w="8258368">
                <a:moveTo>
                  <a:pt x="0" y="0"/>
                </a:moveTo>
                <a:lnTo>
                  <a:pt x="8258368" y="0"/>
                </a:lnTo>
                <a:lnTo>
                  <a:pt x="8258368" y="5425113"/>
                </a:lnTo>
                <a:lnTo>
                  <a:pt x="0" y="5425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5671" y="3909328"/>
            <a:ext cx="13996658" cy="267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7"/>
              </a:lnSpc>
            </a:pPr>
            <a:r>
              <a:rPr lang="en-US" sz="1041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entity.py:</a:t>
            </a:r>
          </a:p>
          <a:p>
            <a:pPr algn="ctr">
              <a:lnSpc>
                <a:spcPts val="10307"/>
              </a:lnSpc>
            </a:pPr>
            <a:r>
              <a:rPr lang="en-US" sz="1041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Dinosaur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6939" y="4731691"/>
            <a:ext cx="14703075" cy="5188254"/>
          </a:xfrm>
          <a:custGeom>
            <a:avLst/>
            <a:gdLst/>
            <a:ahLst/>
            <a:cxnLst/>
            <a:rect r="r" b="b" t="t" l="l"/>
            <a:pathLst>
              <a:path h="5188254" w="14703075">
                <a:moveTo>
                  <a:pt x="0" y="0"/>
                </a:moveTo>
                <a:lnTo>
                  <a:pt x="14703076" y="0"/>
                </a:lnTo>
                <a:lnTo>
                  <a:pt x="14703076" y="5188253"/>
                </a:lnTo>
                <a:lnTo>
                  <a:pt x="0" y="518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2912" r="0" b="12912"/>
          <a:stretch>
            <a:fillRect/>
          </a:stretch>
        </p:blipFill>
        <p:spPr>
          <a:xfrm flipH="false" flipV="false" rot="0">
            <a:off x="11676120" y="1242516"/>
            <a:ext cx="3431853" cy="316514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56939" y="1128216"/>
            <a:ext cx="6674149" cy="349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7"/>
              </a:lnSpc>
            </a:pPr>
            <a:r>
              <a:rPr lang="en-US" sz="601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3 main states:</a:t>
            </a:r>
          </a:p>
          <a:p>
            <a:pPr algn="l" marL="975852" indent="-487926" lvl="1">
              <a:lnSpc>
                <a:spcPts val="6327"/>
              </a:lnSpc>
              <a:buFont typeface="Arial"/>
              <a:buChar char="•"/>
            </a:pPr>
            <a:r>
              <a:rPr lang="en-US" sz="451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Running (default)</a:t>
            </a:r>
          </a:p>
          <a:p>
            <a:pPr algn="l" marL="975852" indent="-487926" lvl="1">
              <a:lnSpc>
                <a:spcPts val="6327"/>
              </a:lnSpc>
              <a:buFont typeface="Arial"/>
              <a:buChar char="•"/>
            </a:pPr>
            <a:r>
              <a:rPr lang="en-US" sz="451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Jumping</a:t>
            </a:r>
          </a:p>
          <a:p>
            <a:pPr algn="l" marL="975852" indent="-487926" lvl="1">
              <a:lnSpc>
                <a:spcPts val="6327"/>
              </a:lnSpc>
              <a:spcBef>
                <a:spcPct val="0"/>
              </a:spcBef>
              <a:buFont typeface="Arial"/>
              <a:buChar char="•"/>
            </a:pPr>
            <a:r>
              <a:rPr lang="en-US" sz="451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Ducking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11880" y="-180975"/>
            <a:ext cx="5064240" cy="155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3"/>
              </a:lnSpc>
              <a:spcBef>
                <a:spcPct val="0"/>
              </a:spcBef>
            </a:pPr>
            <a:r>
              <a:rPr lang="en-US" sz="900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Dinosaur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6164" y="1831961"/>
            <a:ext cx="8547836" cy="2414971"/>
          </a:xfrm>
          <a:custGeom>
            <a:avLst/>
            <a:gdLst/>
            <a:ahLst/>
            <a:cxnLst/>
            <a:rect r="r" b="b" t="t" l="l"/>
            <a:pathLst>
              <a:path h="2414971" w="8547836">
                <a:moveTo>
                  <a:pt x="0" y="0"/>
                </a:moveTo>
                <a:lnTo>
                  <a:pt x="8547836" y="0"/>
                </a:lnTo>
                <a:lnTo>
                  <a:pt x="8547836" y="2414971"/>
                </a:lnTo>
                <a:lnTo>
                  <a:pt x="0" y="2414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831961"/>
            <a:ext cx="9017876" cy="2414971"/>
          </a:xfrm>
          <a:custGeom>
            <a:avLst/>
            <a:gdLst/>
            <a:ahLst/>
            <a:cxnLst/>
            <a:rect r="r" b="b" t="t" l="l"/>
            <a:pathLst>
              <a:path h="2414971" w="9017876">
                <a:moveTo>
                  <a:pt x="0" y="0"/>
                </a:moveTo>
                <a:lnTo>
                  <a:pt x="9017876" y="0"/>
                </a:lnTo>
                <a:lnTo>
                  <a:pt x="9017876" y="2414971"/>
                </a:lnTo>
                <a:lnTo>
                  <a:pt x="0" y="2414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6" r="0" b="-5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78788" y="457453"/>
            <a:ext cx="6674149" cy="102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7"/>
              </a:lnSpc>
              <a:spcBef>
                <a:spcPct val="0"/>
              </a:spcBef>
            </a:pPr>
            <a:r>
              <a:rPr lang="en-US" sz="601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Continued.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513905" y="4246932"/>
            <a:ext cx="10336700" cy="4667998"/>
          </a:xfrm>
          <a:custGeom>
            <a:avLst/>
            <a:gdLst/>
            <a:ahLst/>
            <a:cxnLst/>
            <a:rect r="r" b="b" t="t" l="l"/>
            <a:pathLst>
              <a:path h="4667998" w="10336700">
                <a:moveTo>
                  <a:pt x="0" y="0"/>
                </a:moveTo>
                <a:lnTo>
                  <a:pt x="10336701" y="0"/>
                </a:lnTo>
                <a:lnTo>
                  <a:pt x="10336701" y="4667998"/>
                </a:lnTo>
                <a:lnTo>
                  <a:pt x="0" y="4667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13" r="-3136" b="-2113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5462" y="8474990"/>
            <a:ext cx="1424529" cy="1539146"/>
          </a:xfrm>
          <a:custGeom>
            <a:avLst/>
            <a:gdLst/>
            <a:ahLst/>
            <a:cxnLst/>
            <a:rect r="r" b="b" t="t" l="l"/>
            <a:pathLst>
              <a:path h="1539146" w="1424529">
                <a:moveTo>
                  <a:pt x="0" y="0"/>
                </a:moveTo>
                <a:lnTo>
                  <a:pt x="1424529" y="0"/>
                </a:lnTo>
                <a:lnTo>
                  <a:pt x="1424529" y="1539146"/>
                </a:lnTo>
                <a:lnTo>
                  <a:pt x="0" y="1539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7249" y="8683080"/>
            <a:ext cx="1374937" cy="1331056"/>
          </a:xfrm>
          <a:custGeom>
            <a:avLst/>
            <a:gdLst/>
            <a:ahLst/>
            <a:cxnLst/>
            <a:rect r="r" b="b" t="t" l="l"/>
            <a:pathLst>
              <a:path h="1331056" w="1374937">
                <a:moveTo>
                  <a:pt x="0" y="0"/>
                </a:moveTo>
                <a:lnTo>
                  <a:pt x="1374937" y="0"/>
                </a:lnTo>
                <a:lnTo>
                  <a:pt x="1374937" y="1331056"/>
                </a:lnTo>
                <a:lnTo>
                  <a:pt x="0" y="1331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62379" y="7332713"/>
            <a:ext cx="1249808" cy="1350367"/>
          </a:xfrm>
          <a:custGeom>
            <a:avLst/>
            <a:gdLst/>
            <a:ahLst/>
            <a:cxnLst/>
            <a:rect r="r" b="b" t="t" l="l"/>
            <a:pathLst>
              <a:path h="1350367" w="1249808">
                <a:moveTo>
                  <a:pt x="0" y="0"/>
                </a:moveTo>
                <a:lnTo>
                  <a:pt x="1249807" y="0"/>
                </a:lnTo>
                <a:lnTo>
                  <a:pt x="1249807" y="1350367"/>
                </a:lnTo>
                <a:lnTo>
                  <a:pt x="0" y="135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61742" y="8100867"/>
            <a:ext cx="1343833" cy="942069"/>
          </a:xfrm>
          <a:custGeom>
            <a:avLst/>
            <a:gdLst/>
            <a:ahLst/>
            <a:cxnLst/>
            <a:rect r="r" b="b" t="t" l="l"/>
            <a:pathLst>
              <a:path h="942069" w="1343833">
                <a:moveTo>
                  <a:pt x="0" y="0"/>
                </a:moveTo>
                <a:lnTo>
                  <a:pt x="1343833" y="0"/>
                </a:lnTo>
                <a:lnTo>
                  <a:pt x="1343833" y="942069"/>
                </a:lnTo>
                <a:lnTo>
                  <a:pt x="0" y="9420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51714" y="9042936"/>
            <a:ext cx="1910028" cy="971201"/>
          </a:xfrm>
          <a:custGeom>
            <a:avLst/>
            <a:gdLst/>
            <a:ahLst/>
            <a:cxnLst/>
            <a:rect r="r" b="b" t="t" l="l"/>
            <a:pathLst>
              <a:path h="971201" w="1910028">
                <a:moveTo>
                  <a:pt x="0" y="0"/>
                </a:moveTo>
                <a:lnTo>
                  <a:pt x="1910028" y="0"/>
                </a:lnTo>
                <a:lnTo>
                  <a:pt x="1910028" y="971200"/>
                </a:lnTo>
                <a:lnTo>
                  <a:pt x="0" y="97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93691" y="8474990"/>
            <a:ext cx="1442401" cy="1558457"/>
          </a:xfrm>
          <a:custGeom>
            <a:avLst/>
            <a:gdLst/>
            <a:ahLst/>
            <a:cxnLst/>
            <a:rect r="r" b="b" t="t" l="l"/>
            <a:pathLst>
              <a:path h="1558457" w="1442401">
                <a:moveTo>
                  <a:pt x="0" y="0"/>
                </a:moveTo>
                <a:lnTo>
                  <a:pt x="1442402" y="0"/>
                </a:lnTo>
                <a:lnTo>
                  <a:pt x="1442402" y="1558457"/>
                </a:lnTo>
                <a:lnTo>
                  <a:pt x="0" y="1558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42380" y="819894"/>
            <a:ext cx="10097629" cy="5626276"/>
          </a:xfrm>
          <a:custGeom>
            <a:avLst/>
            <a:gdLst/>
            <a:ahLst/>
            <a:cxnLst/>
            <a:rect r="r" b="b" t="t" l="l"/>
            <a:pathLst>
              <a:path h="5626276" w="10097629">
                <a:moveTo>
                  <a:pt x="0" y="0"/>
                </a:moveTo>
                <a:lnTo>
                  <a:pt x="10097629" y="0"/>
                </a:lnTo>
                <a:lnTo>
                  <a:pt x="10097629" y="5626276"/>
                </a:lnTo>
                <a:lnTo>
                  <a:pt x="0" y="5626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3602" y="1649967"/>
            <a:ext cx="6313680" cy="117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3"/>
              </a:lnSpc>
              <a:spcBef>
                <a:spcPct val="0"/>
              </a:spcBef>
            </a:pPr>
            <a:r>
              <a:rPr lang="en-US" sz="6923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Draw the Dino: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91718" y="4285069"/>
            <a:ext cx="4148931" cy="117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3"/>
              </a:lnSpc>
              <a:spcBef>
                <a:spcPct val="0"/>
              </a:spcBef>
            </a:pPr>
            <a:r>
              <a:rPr lang="en-US" sz="6916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Collision: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03867" y="684041"/>
            <a:ext cx="12536713" cy="2931422"/>
          </a:xfrm>
          <a:custGeom>
            <a:avLst/>
            <a:gdLst/>
            <a:ahLst/>
            <a:cxnLst/>
            <a:rect r="r" b="b" t="t" l="l"/>
            <a:pathLst>
              <a:path h="2931422" w="12536713">
                <a:moveTo>
                  <a:pt x="0" y="0"/>
                </a:moveTo>
                <a:lnTo>
                  <a:pt x="12536713" y="0"/>
                </a:lnTo>
                <a:lnTo>
                  <a:pt x="12536713" y="2931421"/>
                </a:lnTo>
                <a:lnTo>
                  <a:pt x="0" y="2931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03867" y="4585466"/>
            <a:ext cx="12536713" cy="2443816"/>
          </a:xfrm>
          <a:custGeom>
            <a:avLst/>
            <a:gdLst/>
            <a:ahLst/>
            <a:cxnLst/>
            <a:rect r="r" b="b" t="t" l="l"/>
            <a:pathLst>
              <a:path h="2443816" w="12536713">
                <a:moveTo>
                  <a:pt x="0" y="0"/>
                </a:moveTo>
                <a:lnTo>
                  <a:pt x="12536713" y="0"/>
                </a:lnTo>
                <a:lnTo>
                  <a:pt x="12536713" y="2443816"/>
                </a:lnTo>
                <a:lnTo>
                  <a:pt x="0" y="244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6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60173" y="8535327"/>
            <a:ext cx="2843694" cy="1445946"/>
          </a:xfrm>
          <a:custGeom>
            <a:avLst/>
            <a:gdLst/>
            <a:ahLst/>
            <a:cxnLst/>
            <a:rect r="r" b="b" t="t" l="l"/>
            <a:pathLst>
              <a:path h="1445946" w="2843694">
                <a:moveTo>
                  <a:pt x="0" y="0"/>
                </a:moveTo>
                <a:lnTo>
                  <a:pt x="2843694" y="0"/>
                </a:lnTo>
                <a:lnTo>
                  <a:pt x="2843694" y="1445946"/>
                </a:lnTo>
                <a:lnTo>
                  <a:pt x="0" y="14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9244" y="1443787"/>
            <a:ext cx="3790156" cy="1269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77"/>
              </a:lnSpc>
              <a:spcBef>
                <a:spcPct val="0"/>
              </a:spcBef>
            </a:pPr>
            <a:r>
              <a:rPr lang="en-US" sz="7412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Screen: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1883" y="5000625"/>
            <a:ext cx="4744879" cy="126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Dinosaur: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08052" y="8267078"/>
            <a:ext cx="2445249" cy="1714195"/>
          </a:xfrm>
          <a:custGeom>
            <a:avLst/>
            <a:gdLst/>
            <a:ahLst/>
            <a:cxnLst/>
            <a:rect r="r" b="b" t="t" l="l"/>
            <a:pathLst>
              <a:path h="1714195" w="2445249">
                <a:moveTo>
                  <a:pt x="0" y="0"/>
                </a:moveTo>
                <a:lnTo>
                  <a:pt x="2445249" y="0"/>
                </a:lnTo>
                <a:lnTo>
                  <a:pt x="2445249" y="1714195"/>
                </a:lnTo>
                <a:lnTo>
                  <a:pt x="0" y="1714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31097" y="6965128"/>
            <a:ext cx="8258368" cy="5425113"/>
          </a:xfrm>
          <a:custGeom>
            <a:avLst/>
            <a:gdLst/>
            <a:ahLst/>
            <a:cxnLst/>
            <a:rect r="r" b="b" t="t" l="l"/>
            <a:pathLst>
              <a:path h="5425113" w="8258368">
                <a:moveTo>
                  <a:pt x="0" y="0"/>
                </a:moveTo>
                <a:lnTo>
                  <a:pt x="8258368" y="0"/>
                </a:lnTo>
                <a:lnTo>
                  <a:pt x="8258368" y="5425113"/>
                </a:lnTo>
                <a:lnTo>
                  <a:pt x="0" y="5425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5671" y="3909288"/>
            <a:ext cx="13996658" cy="267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7"/>
              </a:lnSpc>
            </a:pPr>
            <a:r>
              <a:rPr lang="en-US" sz="1041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Background &amp; Obstacles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220" y="2416789"/>
            <a:ext cx="15019559" cy="5453423"/>
          </a:xfrm>
          <a:custGeom>
            <a:avLst/>
            <a:gdLst/>
            <a:ahLst/>
            <a:cxnLst/>
            <a:rect r="r" b="b" t="t" l="l"/>
            <a:pathLst>
              <a:path h="5453423" w="15019559">
                <a:moveTo>
                  <a:pt x="0" y="0"/>
                </a:moveTo>
                <a:lnTo>
                  <a:pt x="15019560" y="0"/>
                </a:lnTo>
                <a:lnTo>
                  <a:pt x="15019560" y="5453422"/>
                </a:lnTo>
                <a:lnTo>
                  <a:pt x="0" y="5453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83785" y="976025"/>
            <a:ext cx="5520430" cy="1269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77"/>
              </a:lnSpc>
              <a:spcBef>
                <a:spcPct val="0"/>
              </a:spcBef>
            </a:pPr>
            <a:r>
              <a:rPr lang="en-US" sz="7412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Obstacles: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80964" y="7984770"/>
            <a:ext cx="11547537" cy="127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Whenever Player/Dino collide with any of these obstacles, the Player/Dino will lose health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72195"/>
            <a:ext cx="7947360" cy="7386105"/>
          </a:xfrm>
          <a:custGeom>
            <a:avLst/>
            <a:gdLst/>
            <a:ahLst/>
            <a:cxnLst/>
            <a:rect r="r" b="b" t="t" l="l"/>
            <a:pathLst>
              <a:path h="7386105" w="7947360">
                <a:moveTo>
                  <a:pt x="0" y="0"/>
                </a:moveTo>
                <a:lnTo>
                  <a:pt x="7947360" y="0"/>
                </a:lnTo>
                <a:lnTo>
                  <a:pt x="7947360" y="7386105"/>
                </a:lnTo>
                <a:lnTo>
                  <a:pt x="0" y="7386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11767" y="1886337"/>
            <a:ext cx="2991307" cy="904870"/>
          </a:xfrm>
          <a:custGeom>
            <a:avLst/>
            <a:gdLst/>
            <a:ahLst/>
            <a:cxnLst/>
            <a:rect r="r" b="b" t="t" l="l"/>
            <a:pathLst>
              <a:path h="904870" w="2991307">
                <a:moveTo>
                  <a:pt x="0" y="0"/>
                </a:moveTo>
                <a:lnTo>
                  <a:pt x="2991306" y="0"/>
                </a:lnTo>
                <a:lnTo>
                  <a:pt x="2991306" y="904871"/>
                </a:lnTo>
                <a:lnTo>
                  <a:pt x="0" y="904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76060" y="3738707"/>
            <a:ext cx="614055" cy="5519593"/>
          </a:xfrm>
          <a:custGeom>
            <a:avLst/>
            <a:gdLst/>
            <a:ahLst/>
            <a:cxnLst/>
            <a:rect r="r" b="b" t="t" l="l"/>
            <a:pathLst>
              <a:path h="5519593" w="614055">
                <a:moveTo>
                  <a:pt x="0" y="0"/>
                </a:moveTo>
                <a:lnTo>
                  <a:pt x="614054" y="0"/>
                </a:lnTo>
                <a:lnTo>
                  <a:pt x="614054" y="5519593"/>
                </a:lnTo>
                <a:lnTo>
                  <a:pt x="0" y="5519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115870" y="394755"/>
            <a:ext cx="14905650" cy="147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Obstacles: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35851" y="2000000"/>
            <a:ext cx="2960048" cy="62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Proxima Nova Bold Italics"/>
                <a:ea typeface="Proxima Nova Bold Italics"/>
                <a:cs typeface="Proxima Nova Bold Italics"/>
                <a:sym typeface="Proxima Nova Bold Italics"/>
              </a:rPr>
              <a:t>Parent Class: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69836" y="6159730"/>
            <a:ext cx="2960048" cy="62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Proxima Nova Bold Italics"/>
                <a:ea typeface="Proxima Nova Bold Italics"/>
                <a:cs typeface="Proxima Nova Bold Italics"/>
                <a:sym typeface="Proxima Nova Bold Italics"/>
              </a:rPr>
              <a:t>Child Class: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29274" y="1819662"/>
            <a:ext cx="5682943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Draw Objects, Initialize Objects, Remove Objects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05057" y="6216246"/>
            <a:ext cx="5682943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Set size (width, height)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1175" y="659104"/>
            <a:ext cx="14905650" cy="147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Randomizer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591739" y="1028700"/>
            <a:ext cx="975675" cy="975675"/>
          </a:xfrm>
          <a:custGeom>
            <a:avLst/>
            <a:gdLst/>
            <a:ahLst/>
            <a:cxnLst/>
            <a:rect r="r" b="b" t="t" l="l"/>
            <a:pathLst>
              <a:path h="975675" w="975675">
                <a:moveTo>
                  <a:pt x="0" y="0"/>
                </a:moveTo>
                <a:lnTo>
                  <a:pt x="975675" y="0"/>
                </a:lnTo>
                <a:lnTo>
                  <a:pt x="975675" y="975675"/>
                </a:lnTo>
                <a:lnTo>
                  <a:pt x="0" y="97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34430">
            <a:off x="3550813" y="1045550"/>
            <a:ext cx="941975" cy="941975"/>
          </a:xfrm>
          <a:custGeom>
            <a:avLst/>
            <a:gdLst/>
            <a:ahLst/>
            <a:cxnLst/>
            <a:rect r="r" b="b" t="t" l="l"/>
            <a:pathLst>
              <a:path h="941975" w="941975">
                <a:moveTo>
                  <a:pt x="0" y="0"/>
                </a:moveTo>
                <a:lnTo>
                  <a:pt x="941975" y="0"/>
                </a:lnTo>
                <a:lnTo>
                  <a:pt x="941975" y="941975"/>
                </a:lnTo>
                <a:lnTo>
                  <a:pt x="0" y="941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67034" y="2171304"/>
            <a:ext cx="11438172" cy="6784916"/>
          </a:xfrm>
          <a:custGeom>
            <a:avLst/>
            <a:gdLst/>
            <a:ahLst/>
            <a:cxnLst/>
            <a:rect r="r" b="b" t="t" l="l"/>
            <a:pathLst>
              <a:path h="6784916" w="11438172">
                <a:moveTo>
                  <a:pt x="0" y="0"/>
                </a:moveTo>
                <a:lnTo>
                  <a:pt x="11438172" y="0"/>
                </a:lnTo>
                <a:lnTo>
                  <a:pt x="11438172" y="6784916"/>
                </a:lnTo>
                <a:lnTo>
                  <a:pt x="0" y="6784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722263"/>
            <a:ext cx="18803406" cy="749628"/>
          </a:xfrm>
          <a:custGeom>
            <a:avLst/>
            <a:gdLst/>
            <a:ahLst/>
            <a:cxnLst/>
            <a:rect r="r" b="b" t="t" l="l"/>
            <a:pathLst>
              <a:path h="749628" w="18803406">
                <a:moveTo>
                  <a:pt x="0" y="0"/>
                </a:moveTo>
                <a:lnTo>
                  <a:pt x="18803406" y="0"/>
                </a:lnTo>
                <a:lnTo>
                  <a:pt x="18803406" y="749628"/>
                </a:lnTo>
                <a:lnTo>
                  <a:pt x="0" y="749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184" t="0" r="-12718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325" y="1945635"/>
            <a:ext cx="788751" cy="788751"/>
          </a:xfrm>
          <a:custGeom>
            <a:avLst/>
            <a:gdLst/>
            <a:ahLst/>
            <a:cxnLst/>
            <a:rect r="r" b="b" t="t" l="l"/>
            <a:pathLst>
              <a:path h="788751" w="788751">
                <a:moveTo>
                  <a:pt x="0" y="0"/>
                </a:moveTo>
                <a:lnTo>
                  <a:pt x="788750" y="0"/>
                </a:lnTo>
                <a:lnTo>
                  <a:pt x="788750" y="788750"/>
                </a:lnTo>
                <a:lnTo>
                  <a:pt x="0" y="78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075" y="1945635"/>
            <a:ext cx="812786" cy="788751"/>
          </a:xfrm>
          <a:custGeom>
            <a:avLst/>
            <a:gdLst/>
            <a:ahLst/>
            <a:cxnLst/>
            <a:rect r="r" b="b" t="t" l="l"/>
            <a:pathLst>
              <a:path h="788751" w="812786">
                <a:moveTo>
                  <a:pt x="0" y="0"/>
                </a:moveTo>
                <a:lnTo>
                  <a:pt x="812786" y="0"/>
                </a:lnTo>
                <a:lnTo>
                  <a:pt x="812786" y="788750"/>
                </a:lnTo>
                <a:lnTo>
                  <a:pt x="0" y="788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23" r="0" b="-152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10608" y="1945635"/>
            <a:ext cx="2836866" cy="1251926"/>
          </a:xfrm>
          <a:custGeom>
            <a:avLst/>
            <a:gdLst/>
            <a:ahLst/>
            <a:cxnLst/>
            <a:rect r="r" b="b" t="t" l="l"/>
            <a:pathLst>
              <a:path h="1251926" w="2836866">
                <a:moveTo>
                  <a:pt x="0" y="0"/>
                </a:moveTo>
                <a:lnTo>
                  <a:pt x="2836866" y="0"/>
                </a:lnTo>
                <a:lnTo>
                  <a:pt x="2836866" y="1251925"/>
                </a:lnTo>
                <a:lnTo>
                  <a:pt x="0" y="1251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7245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3075" y="4094841"/>
            <a:ext cx="1785834" cy="2097317"/>
          </a:xfrm>
          <a:custGeom>
            <a:avLst/>
            <a:gdLst/>
            <a:ahLst/>
            <a:cxnLst/>
            <a:rect r="r" b="b" t="t" l="l"/>
            <a:pathLst>
              <a:path h="2097317" w="1785834">
                <a:moveTo>
                  <a:pt x="0" y="0"/>
                </a:moveTo>
                <a:lnTo>
                  <a:pt x="1785835" y="0"/>
                </a:lnTo>
                <a:lnTo>
                  <a:pt x="1785835" y="2097318"/>
                </a:lnTo>
                <a:lnTo>
                  <a:pt x="0" y="2097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50343" y="3121083"/>
            <a:ext cx="2836866" cy="1251926"/>
          </a:xfrm>
          <a:custGeom>
            <a:avLst/>
            <a:gdLst/>
            <a:ahLst/>
            <a:cxnLst/>
            <a:rect r="r" b="b" t="t" l="l"/>
            <a:pathLst>
              <a:path h="1251926" w="2836866">
                <a:moveTo>
                  <a:pt x="0" y="0"/>
                </a:moveTo>
                <a:lnTo>
                  <a:pt x="2836866" y="0"/>
                </a:lnTo>
                <a:lnTo>
                  <a:pt x="2836866" y="1251926"/>
                </a:lnTo>
                <a:lnTo>
                  <a:pt x="0" y="1251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7245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89302" y="2108422"/>
            <a:ext cx="2836866" cy="1251926"/>
          </a:xfrm>
          <a:custGeom>
            <a:avLst/>
            <a:gdLst/>
            <a:ahLst/>
            <a:cxnLst/>
            <a:rect r="r" b="b" t="t" l="l"/>
            <a:pathLst>
              <a:path h="1251926" w="2836866">
                <a:moveTo>
                  <a:pt x="0" y="0"/>
                </a:moveTo>
                <a:lnTo>
                  <a:pt x="2836866" y="0"/>
                </a:lnTo>
                <a:lnTo>
                  <a:pt x="2836866" y="1251926"/>
                </a:lnTo>
                <a:lnTo>
                  <a:pt x="0" y="1251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7245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18690" y="4688645"/>
            <a:ext cx="694040" cy="1408432"/>
          </a:xfrm>
          <a:custGeom>
            <a:avLst/>
            <a:gdLst/>
            <a:ahLst/>
            <a:cxnLst/>
            <a:rect r="r" b="b" t="t" l="l"/>
            <a:pathLst>
              <a:path h="1408432" w="694040">
                <a:moveTo>
                  <a:pt x="0" y="0"/>
                </a:moveTo>
                <a:lnTo>
                  <a:pt x="694040" y="0"/>
                </a:lnTo>
                <a:lnTo>
                  <a:pt x="694040" y="1408432"/>
                </a:lnTo>
                <a:lnTo>
                  <a:pt x="0" y="1408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026" r="0" b="-502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35861" y="1945635"/>
            <a:ext cx="812786" cy="788751"/>
          </a:xfrm>
          <a:custGeom>
            <a:avLst/>
            <a:gdLst/>
            <a:ahLst/>
            <a:cxnLst/>
            <a:rect r="r" b="b" t="t" l="l"/>
            <a:pathLst>
              <a:path h="788751" w="812786">
                <a:moveTo>
                  <a:pt x="0" y="0"/>
                </a:moveTo>
                <a:lnTo>
                  <a:pt x="812786" y="0"/>
                </a:lnTo>
                <a:lnTo>
                  <a:pt x="812786" y="788750"/>
                </a:lnTo>
                <a:lnTo>
                  <a:pt x="0" y="788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23" r="0" b="-152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38208" y="428942"/>
            <a:ext cx="1281158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Background, Hearts, Fonts: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6032" y="6824316"/>
            <a:ext cx="14930277" cy="254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2830" indent="-516415" lvl="1">
              <a:lnSpc>
                <a:spcPts val="6697"/>
              </a:lnSpc>
              <a:buFont typeface="Arial"/>
              <a:buChar char="•"/>
            </a:pPr>
            <a:r>
              <a:rPr lang="en-US" sz="4783">
                <a:solidFill>
                  <a:srgbClr val="FFFFFF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Starts at 3 health point (default)</a:t>
            </a:r>
          </a:p>
          <a:p>
            <a:pPr algn="l" marL="1032830" indent="-516415" lvl="1">
              <a:lnSpc>
                <a:spcPts val="6697"/>
              </a:lnSpc>
              <a:buFont typeface="Arial"/>
              <a:buChar char="•"/>
            </a:pPr>
            <a:r>
              <a:rPr lang="en-US" sz="4783">
                <a:solidFill>
                  <a:srgbClr val="FFFFFF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Clouds and Desert is infinite</a:t>
            </a:r>
          </a:p>
          <a:p>
            <a:pPr algn="l" marL="1032830" indent="-516415" lvl="1">
              <a:lnSpc>
                <a:spcPts val="6697"/>
              </a:lnSpc>
              <a:spcBef>
                <a:spcPct val="0"/>
              </a:spcBef>
              <a:buFont typeface="Arial"/>
              <a:buChar char="•"/>
            </a:pPr>
            <a:r>
              <a:rPr lang="en-US" sz="4783">
                <a:solidFill>
                  <a:srgbClr val="FFFFFF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Obstacles will be spawned infinitely (randomly)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370278"/>
            <a:ext cx="9126908" cy="3455304"/>
          </a:xfrm>
          <a:custGeom>
            <a:avLst/>
            <a:gdLst/>
            <a:ahLst/>
            <a:cxnLst/>
            <a:rect r="r" b="b" t="t" l="l"/>
            <a:pathLst>
              <a:path h="3455304" w="9126908">
                <a:moveTo>
                  <a:pt x="0" y="0"/>
                </a:moveTo>
                <a:lnTo>
                  <a:pt x="9126908" y="0"/>
                </a:lnTo>
                <a:lnTo>
                  <a:pt x="9126908" y="3455304"/>
                </a:lnTo>
                <a:lnTo>
                  <a:pt x="0" y="345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801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886450"/>
            <a:ext cx="9144000" cy="3371850"/>
          </a:xfrm>
          <a:custGeom>
            <a:avLst/>
            <a:gdLst/>
            <a:ahLst/>
            <a:cxnLst/>
            <a:rect r="r" b="b" t="t" l="l"/>
            <a:pathLst>
              <a:path h="3371850" w="9144000">
                <a:moveTo>
                  <a:pt x="0" y="0"/>
                </a:moveTo>
                <a:lnTo>
                  <a:pt x="9144000" y="0"/>
                </a:lnTo>
                <a:lnTo>
                  <a:pt x="9144000" y="3371850"/>
                </a:lnTo>
                <a:lnTo>
                  <a:pt x="0" y="3371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219" y="2466829"/>
            <a:ext cx="9377744" cy="353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12"/>
              </a:lnSpc>
            </a:pPr>
            <a:r>
              <a:rPr lang="en-US" sz="1374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3409" y="6211999"/>
            <a:ext cx="6836633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Our Presentation is inspired by the Offline Chrome Dinosaur Game. Using pygame, we are able to create a similar game with some added twist to make the game more fun and interesting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2025" y="-335123"/>
            <a:ext cx="3852836" cy="1459928"/>
          </a:xfrm>
          <a:custGeom>
            <a:avLst/>
            <a:gdLst/>
            <a:ahLst/>
            <a:cxnLst/>
            <a:rect r="r" b="b" t="t" l="l"/>
            <a:pathLst>
              <a:path h="1459928" w="3852836">
                <a:moveTo>
                  <a:pt x="0" y="0"/>
                </a:moveTo>
                <a:lnTo>
                  <a:pt x="3852837" y="0"/>
                </a:lnTo>
                <a:lnTo>
                  <a:pt x="3852837" y="1459928"/>
                </a:lnTo>
                <a:lnTo>
                  <a:pt x="0" y="1459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173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8999" y="2153317"/>
            <a:ext cx="10439444" cy="6109257"/>
          </a:xfrm>
          <a:custGeom>
            <a:avLst/>
            <a:gdLst/>
            <a:ahLst/>
            <a:cxnLst/>
            <a:rect r="r" b="b" t="t" l="l"/>
            <a:pathLst>
              <a:path h="6109257" w="10439444">
                <a:moveTo>
                  <a:pt x="0" y="0"/>
                </a:moveTo>
                <a:lnTo>
                  <a:pt x="10439444" y="0"/>
                </a:lnTo>
                <a:lnTo>
                  <a:pt x="10439444" y="6109257"/>
                </a:lnTo>
                <a:lnTo>
                  <a:pt x="0" y="6109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63284" y="4480348"/>
            <a:ext cx="3852836" cy="1422239"/>
          </a:xfrm>
          <a:custGeom>
            <a:avLst/>
            <a:gdLst/>
            <a:ahLst/>
            <a:cxnLst/>
            <a:rect r="r" b="b" t="t" l="l"/>
            <a:pathLst>
              <a:path h="1422239" w="3852836">
                <a:moveTo>
                  <a:pt x="0" y="0"/>
                </a:moveTo>
                <a:lnTo>
                  <a:pt x="3852837" y="0"/>
                </a:lnTo>
                <a:lnTo>
                  <a:pt x="3852837" y="1422240"/>
                </a:lnTo>
                <a:lnTo>
                  <a:pt x="0" y="1422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2572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73073" y="8262574"/>
            <a:ext cx="3852836" cy="1532033"/>
          </a:xfrm>
          <a:custGeom>
            <a:avLst/>
            <a:gdLst/>
            <a:ahLst/>
            <a:cxnLst/>
            <a:rect r="r" b="b" t="t" l="l"/>
            <a:pathLst>
              <a:path h="1532033" w="3852836">
                <a:moveTo>
                  <a:pt x="0" y="0"/>
                </a:moveTo>
                <a:lnTo>
                  <a:pt x="3852837" y="0"/>
                </a:lnTo>
                <a:lnTo>
                  <a:pt x="3852837" y="1532033"/>
                </a:lnTo>
                <a:lnTo>
                  <a:pt x="0" y="1532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238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85511" y="9557036"/>
            <a:ext cx="3852836" cy="1459928"/>
          </a:xfrm>
          <a:custGeom>
            <a:avLst/>
            <a:gdLst/>
            <a:ahLst/>
            <a:cxnLst/>
            <a:rect r="r" b="b" t="t" l="l"/>
            <a:pathLst>
              <a:path h="1459928" w="3852836">
                <a:moveTo>
                  <a:pt x="0" y="0"/>
                </a:moveTo>
                <a:lnTo>
                  <a:pt x="3852836" y="0"/>
                </a:lnTo>
                <a:lnTo>
                  <a:pt x="3852836" y="1459928"/>
                </a:lnTo>
                <a:lnTo>
                  <a:pt x="0" y="1459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173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1238336"/>
            <a:ext cx="3852836" cy="1459928"/>
          </a:xfrm>
          <a:custGeom>
            <a:avLst/>
            <a:gdLst/>
            <a:ahLst/>
            <a:cxnLst/>
            <a:rect r="r" b="b" t="t" l="l"/>
            <a:pathLst>
              <a:path h="1459928" w="3852836">
                <a:moveTo>
                  <a:pt x="0" y="0"/>
                </a:moveTo>
                <a:lnTo>
                  <a:pt x="3852836" y="0"/>
                </a:lnTo>
                <a:lnTo>
                  <a:pt x="3852836" y="1459927"/>
                </a:lnTo>
                <a:lnTo>
                  <a:pt x="0" y="1459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173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69751" y="7279929"/>
            <a:ext cx="7284357" cy="1965290"/>
          </a:xfrm>
          <a:custGeom>
            <a:avLst/>
            <a:gdLst/>
            <a:ahLst/>
            <a:cxnLst/>
            <a:rect r="r" b="b" t="t" l="l"/>
            <a:pathLst>
              <a:path h="1965290" w="7284357">
                <a:moveTo>
                  <a:pt x="0" y="0"/>
                </a:moveTo>
                <a:lnTo>
                  <a:pt x="7284357" y="0"/>
                </a:lnTo>
                <a:lnTo>
                  <a:pt x="7284357" y="1965290"/>
                </a:lnTo>
                <a:lnTo>
                  <a:pt x="0" y="1965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949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90860"/>
            <a:ext cx="4354187" cy="147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Cloud</a:t>
            </a:r>
          </a:p>
        </p:txBody>
      </p:sp>
      <p:sp>
        <p:nvSpPr>
          <p:cNvPr name="TextBox 11" id="11"/>
          <p:cNvSpPr txBox="true"/>
          <p:nvPr/>
        </p:nvSpPr>
        <p:spPr>
          <a:xfrm rot="631691">
            <a:off x="7259159" y="1824449"/>
            <a:ext cx="7088149" cy="62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u="sng">
                <a:solidFill>
                  <a:srgbClr val="FFFFFF"/>
                </a:solidFill>
                <a:latin typeface="Proxima Nova Bold Italics"/>
                <a:ea typeface="Proxima Nova Bold Italics"/>
                <a:cs typeface="Proxima Nova Bold Italics"/>
                <a:sym typeface="Proxima Nova Bold Italics"/>
              </a:rPr>
              <a:t>&lt;serves for decoration purposes&gt;</a:t>
            </a:r>
          </a:p>
        </p:txBody>
      </p:sp>
      <p:sp>
        <p:nvSpPr>
          <p:cNvPr name="TextBox 12" id="12"/>
          <p:cNvSpPr txBox="true"/>
          <p:nvPr/>
        </p:nvSpPr>
        <p:spPr>
          <a:xfrm rot="631691">
            <a:off x="13620681" y="6941590"/>
            <a:ext cx="4660049" cy="62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u="sng">
                <a:solidFill>
                  <a:srgbClr val="FFFFFF"/>
                </a:solidFill>
                <a:latin typeface="Proxima Nova Bold Italics"/>
                <a:ea typeface="Proxima Nova Bold Italics"/>
                <a:cs typeface="Proxima Nova Bold Italics"/>
                <a:sym typeface="Proxima Nova Bold Italics"/>
              </a:rPr>
              <a:t>&lt;generated in main&gt;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34539" y="7874624"/>
            <a:ext cx="4144945" cy="4114800"/>
          </a:xfrm>
          <a:custGeom>
            <a:avLst/>
            <a:gdLst/>
            <a:ahLst/>
            <a:cxnLst/>
            <a:rect r="r" b="b" t="t" l="l"/>
            <a:pathLst>
              <a:path h="4114800" w="4144945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35121" y="-1312668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04610"/>
            <a:ext cx="13016107" cy="5470014"/>
          </a:xfrm>
          <a:custGeom>
            <a:avLst/>
            <a:gdLst/>
            <a:ahLst/>
            <a:cxnLst/>
            <a:rect r="r" b="b" t="t" l="l"/>
            <a:pathLst>
              <a:path h="5470014" w="13016107">
                <a:moveTo>
                  <a:pt x="0" y="0"/>
                </a:moveTo>
                <a:lnTo>
                  <a:pt x="13016107" y="0"/>
                </a:lnTo>
                <a:lnTo>
                  <a:pt x="13016107" y="5470014"/>
                </a:lnTo>
                <a:lnTo>
                  <a:pt x="0" y="5470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4337156" y="6263125"/>
            <a:ext cx="818379" cy="4041379"/>
          </a:xfrm>
          <a:custGeom>
            <a:avLst/>
            <a:gdLst/>
            <a:ahLst/>
            <a:cxnLst/>
            <a:rect r="r" b="b" t="t" l="l"/>
            <a:pathLst>
              <a:path h="4041379" w="818379">
                <a:moveTo>
                  <a:pt x="0" y="0"/>
                </a:moveTo>
                <a:lnTo>
                  <a:pt x="818380" y="0"/>
                </a:lnTo>
                <a:lnTo>
                  <a:pt x="818380" y="4041378"/>
                </a:lnTo>
                <a:lnTo>
                  <a:pt x="0" y="404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1769">
            <a:off x="5665436" y="5122519"/>
            <a:ext cx="1425260" cy="650275"/>
          </a:xfrm>
          <a:custGeom>
            <a:avLst/>
            <a:gdLst/>
            <a:ahLst/>
            <a:cxnLst/>
            <a:rect r="r" b="b" t="t" l="l"/>
            <a:pathLst>
              <a:path h="650275" w="1425260">
                <a:moveTo>
                  <a:pt x="0" y="0"/>
                </a:moveTo>
                <a:lnTo>
                  <a:pt x="1425260" y="0"/>
                </a:lnTo>
                <a:lnTo>
                  <a:pt x="1425260" y="650274"/>
                </a:lnTo>
                <a:lnTo>
                  <a:pt x="0" y="650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86277" y="8706179"/>
            <a:ext cx="1346046" cy="1580821"/>
          </a:xfrm>
          <a:custGeom>
            <a:avLst/>
            <a:gdLst/>
            <a:ahLst/>
            <a:cxnLst/>
            <a:rect r="r" b="b" t="t" l="l"/>
            <a:pathLst>
              <a:path h="1580821" w="1346046">
                <a:moveTo>
                  <a:pt x="0" y="0"/>
                </a:moveTo>
                <a:lnTo>
                  <a:pt x="1346046" y="0"/>
                </a:lnTo>
                <a:lnTo>
                  <a:pt x="1346046" y="1580821"/>
                </a:lnTo>
                <a:lnTo>
                  <a:pt x="0" y="15808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15547" y="19721"/>
            <a:ext cx="2175032" cy="1450021"/>
          </a:xfrm>
          <a:custGeom>
            <a:avLst/>
            <a:gdLst/>
            <a:ahLst/>
            <a:cxnLst/>
            <a:rect r="r" b="b" t="t" l="l"/>
            <a:pathLst>
              <a:path h="1450021" w="2175032">
                <a:moveTo>
                  <a:pt x="0" y="0"/>
                </a:moveTo>
                <a:lnTo>
                  <a:pt x="2175032" y="0"/>
                </a:lnTo>
                <a:lnTo>
                  <a:pt x="2175032" y="1450022"/>
                </a:lnTo>
                <a:lnTo>
                  <a:pt x="0" y="1450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8869" y="916182"/>
            <a:ext cx="11238393" cy="1141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8646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Desert Background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0406" y="8780689"/>
            <a:ext cx="5871881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Used to adjust to game speed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22884" y="5158413"/>
            <a:ext cx="8107156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&lt;when player dies desert stop generating&gt;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31097" y="6965128"/>
            <a:ext cx="8258368" cy="5425113"/>
          </a:xfrm>
          <a:custGeom>
            <a:avLst/>
            <a:gdLst/>
            <a:ahLst/>
            <a:cxnLst/>
            <a:rect r="r" b="b" t="t" l="l"/>
            <a:pathLst>
              <a:path h="5425113" w="8258368">
                <a:moveTo>
                  <a:pt x="0" y="0"/>
                </a:moveTo>
                <a:lnTo>
                  <a:pt x="8258368" y="0"/>
                </a:lnTo>
                <a:lnTo>
                  <a:pt x="8258368" y="5425113"/>
                </a:lnTo>
                <a:lnTo>
                  <a:pt x="0" y="5425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5671" y="4561750"/>
            <a:ext cx="13996658" cy="13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7"/>
              </a:lnSpc>
            </a:pPr>
            <a:r>
              <a:rPr lang="en-US" sz="1041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Projectiles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1175" y="841010"/>
            <a:ext cx="14905650" cy="14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Tumbleweed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54909" y="987117"/>
            <a:ext cx="975675" cy="975675"/>
          </a:xfrm>
          <a:custGeom>
            <a:avLst/>
            <a:gdLst/>
            <a:ahLst/>
            <a:cxnLst/>
            <a:rect r="r" b="b" t="t" l="l"/>
            <a:pathLst>
              <a:path h="975675" w="975675">
                <a:moveTo>
                  <a:pt x="0" y="0"/>
                </a:moveTo>
                <a:lnTo>
                  <a:pt x="975675" y="0"/>
                </a:lnTo>
                <a:lnTo>
                  <a:pt x="975675" y="975675"/>
                </a:lnTo>
                <a:lnTo>
                  <a:pt x="0" y="97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34430">
            <a:off x="1268638" y="871399"/>
            <a:ext cx="1165589" cy="1165589"/>
          </a:xfrm>
          <a:custGeom>
            <a:avLst/>
            <a:gdLst/>
            <a:ahLst/>
            <a:cxnLst/>
            <a:rect r="r" b="b" t="t" l="l"/>
            <a:pathLst>
              <a:path h="1165589" w="1165589">
                <a:moveTo>
                  <a:pt x="0" y="0"/>
                </a:moveTo>
                <a:lnTo>
                  <a:pt x="1165589" y="0"/>
                </a:lnTo>
                <a:lnTo>
                  <a:pt x="1165589" y="1165589"/>
                </a:lnTo>
                <a:lnTo>
                  <a:pt x="0" y="1165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8321" y="2756236"/>
            <a:ext cx="8865043" cy="7530764"/>
          </a:xfrm>
          <a:custGeom>
            <a:avLst/>
            <a:gdLst/>
            <a:ahLst/>
            <a:cxnLst/>
            <a:rect r="r" b="b" t="t" l="l"/>
            <a:pathLst>
              <a:path h="7530764" w="8865043">
                <a:moveTo>
                  <a:pt x="0" y="0"/>
                </a:moveTo>
                <a:lnTo>
                  <a:pt x="8865043" y="0"/>
                </a:lnTo>
                <a:lnTo>
                  <a:pt x="8865043" y="7530764"/>
                </a:lnTo>
                <a:lnTo>
                  <a:pt x="0" y="7530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3816" t="28316" r="22034" b="39996"/>
          <a:stretch>
            <a:fillRect/>
          </a:stretch>
        </p:blipFill>
        <p:spPr>
          <a:xfrm flipH="false" flipV="false" rot="0">
            <a:off x="9839834" y="2756236"/>
            <a:ext cx="7922246" cy="260775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41233" y="2331068"/>
            <a:ext cx="2782015" cy="42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3244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entity.py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0914" y="995516"/>
            <a:ext cx="1157266" cy="915488"/>
          </a:xfrm>
          <a:custGeom>
            <a:avLst/>
            <a:gdLst/>
            <a:ahLst/>
            <a:cxnLst/>
            <a:rect r="r" b="b" t="t" l="l"/>
            <a:pathLst>
              <a:path h="915488" w="1157266">
                <a:moveTo>
                  <a:pt x="0" y="0"/>
                </a:moveTo>
                <a:lnTo>
                  <a:pt x="1157266" y="0"/>
                </a:lnTo>
                <a:lnTo>
                  <a:pt x="1157266" y="915488"/>
                </a:lnTo>
                <a:lnTo>
                  <a:pt x="0" y="915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9402" y="2577263"/>
            <a:ext cx="1194411" cy="944873"/>
          </a:xfrm>
          <a:custGeom>
            <a:avLst/>
            <a:gdLst/>
            <a:ahLst/>
            <a:cxnLst/>
            <a:rect r="r" b="b" t="t" l="l"/>
            <a:pathLst>
              <a:path h="944873" w="1194411">
                <a:moveTo>
                  <a:pt x="0" y="0"/>
                </a:moveTo>
                <a:lnTo>
                  <a:pt x="1194411" y="0"/>
                </a:lnTo>
                <a:lnTo>
                  <a:pt x="1194411" y="944873"/>
                </a:lnTo>
                <a:lnTo>
                  <a:pt x="0" y="94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86864" y="982808"/>
            <a:ext cx="968702" cy="928196"/>
          </a:xfrm>
          <a:custGeom>
            <a:avLst/>
            <a:gdLst/>
            <a:ahLst/>
            <a:cxnLst/>
            <a:rect r="r" b="b" t="t" l="l"/>
            <a:pathLst>
              <a:path h="928196" w="968702">
                <a:moveTo>
                  <a:pt x="0" y="0"/>
                </a:moveTo>
                <a:lnTo>
                  <a:pt x="968702" y="0"/>
                </a:lnTo>
                <a:lnTo>
                  <a:pt x="968702" y="928196"/>
                </a:lnTo>
                <a:lnTo>
                  <a:pt x="0" y="92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9866" y="2384387"/>
            <a:ext cx="11482829" cy="7292603"/>
          </a:xfrm>
          <a:custGeom>
            <a:avLst/>
            <a:gdLst/>
            <a:ahLst/>
            <a:cxnLst/>
            <a:rect r="r" b="b" t="t" l="l"/>
            <a:pathLst>
              <a:path h="7292603" w="11482829">
                <a:moveTo>
                  <a:pt x="0" y="0"/>
                </a:moveTo>
                <a:lnTo>
                  <a:pt x="11482828" y="0"/>
                </a:lnTo>
                <a:lnTo>
                  <a:pt x="11482828" y="7292603"/>
                </a:lnTo>
                <a:lnTo>
                  <a:pt x="0" y="7292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9462" y="4679402"/>
            <a:ext cx="968702" cy="928196"/>
          </a:xfrm>
          <a:custGeom>
            <a:avLst/>
            <a:gdLst/>
            <a:ahLst/>
            <a:cxnLst/>
            <a:rect r="r" b="b" t="t" l="l"/>
            <a:pathLst>
              <a:path h="928196" w="968702">
                <a:moveTo>
                  <a:pt x="0" y="0"/>
                </a:moveTo>
                <a:lnTo>
                  <a:pt x="968702" y="0"/>
                </a:lnTo>
                <a:lnTo>
                  <a:pt x="968702" y="928196"/>
                </a:lnTo>
                <a:lnTo>
                  <a:pt x="0" y="92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71210" y="6436273"/>
            <a:ext cx="1018252" cy="975675"/>
          </a:xfrm>
          <a:custGeom>
            <a:avLst/>
            <a:gdLst/>
            <a:ahLst/>
            <a:cxnLst/>
            <a:rect r="r" b="b" t="t" l="l"/>
            <a:pathLst>
              <a:path h="975675" w="1018252">
                <a:moveTo>
                  <a:pt x="0" y="0"/>
                </a:moveTo>
                <a:lnTo>
                  <a:pt x="1018252" y="0"/>
                </a:lnTo>
                <a:lnTo>
                  <a:pt x="1018252" y="975675"/>
                </a:lnTo>
                <a:lnTo>
                  <a:pt x="0" y="975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38877" y="7996935"/>
            <a:ext cx="968702" cy="928196"/>
          </a:xfrm>
          <a:custGeom>
            <a:avLst/>
            <a:gdLst/>
            <a:ahLst/>
            <a:cxnLst/>
            <a:rect r="r" b="b" t="t" l="l"/>
            <a:pathLst>
              <a:path h="928196" w="968702">
                <a:moveTo>
                  <a:pt x="0" y="0"/>
                </a:moveTo>
                <a:lnTo>
                  <a:pt x="968702" y="0"/>
                </a:lnTo>
                <a:lnTo>
                  <a:pt x="968702" y="928196"/>
                </a:lnTo>
                <a:lnTo>
                  <a:pt x="0" y="92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3170" y="7996935"/>
            <a:ext cx="1157266" cy="915488"/>
          </a:xfrm>
          <a:custGeom>
            <a:avLst/>
            <a:gdLst/>
            <a:ahLst/>
            <a:cxnLst/>
            <a:rect r="r" b="b" t="t" l="l"/>
            <a:pathLst>
              <a:path h="915488" w="1157266">
                <a:moveTo>
                  <a:pt x="0" y="0"/>
                </a:moveTo>
                <a:lnTo>
                  <a:pt x="1157266" y="0"/>
                </a:lnTo>
                <a:lnTo>
                  <a:pt x="1157266" y="915488"/>
                </a:lnTo>
                <a:lnTo>
                  <a:pt x="0" y="915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3009182" y="5572945"/>
            <a:ext cx="1157266" cy="915488"/>
          </a:xfrm>
          <a:custGeom>
            <a:avLst/>
            <a:gdLst/>
            <a:ahLst/>
            <a:cxnLst/>
            <a:rect r="r" b="b" t="t" l="l"/>
            <a:pathLst>
              <a:path h="915488" w="1157266">
                <a:moveTo>
                  <a:pt x="0" y="0"/>
                </a:moveTo>
                <a:lnTo>
                  <a:pt x="1157266" y="0"/>
                </a:lnTo>
                <a:lnTo>
                  <a:pt x="1157266" y="915488"/>
                </a:lnTo>
                <a:lnTo>
                  <a:pt x="0" y="915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22169" t="24409" r="49689" b="38674"/>
          <a:stretch>
            <a:fillRect/>
          </a:stretch>
        </p:blipFill>
        <p:spPr>
          <a:xfrm flipH="false" flipV="false" rot="0">
            <a:off x="13021794" y="4159193"/>
            <a:ext cx="4117083" cy="303800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6474" y="729325"/>
            <a:ext cx="14905650" cy="130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2"/>
              </a:lnSpc>
            </a:pPr>
            <a:r>
              <a:rPr lang="en-US" sz="99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Projectile (fireball)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852647"/>
            <a:ext cx="2886829" cy="42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3244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entities.py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8209" y="5904189"/>
            <a:ext cx="5512179" cy="42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3244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main.py using projectile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8891" y="1977679"/>
            <a:ext cx="2522197" cy="42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3244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entities.py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30914" y="995516"/>
            <a:ext cx="1157266" cy="915488"/>
          </a:xfrm>
          <a:custGeom>
            <a:avLst/>
            <a:gdLst/>
            <a:ahLst/>
            <a:cxnLst/>
            <a:rect r="r" b="b" t="t" l="l"/>
            <a:pathLst>
              <a:path h="915488" w="1157266">
                <a:moveTo>
                  <a:pt x="0" y="0"/>
                </a:moveTo>
                <a:lnTo>
                  <a:pt x="1157266" y="0"/>
                </a:lnTo>
                <a:lnTo>
                  <a:pt x="1157266" y="915488"/>
                </a:lnTo>
                <a:lnTo>
                  <a:pt x="0" y="915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79402" y="2577263"/>
            <a:ext cx="1194411" cy="944873"/>
          </a:xfrm>
          <a:custGeom>
            <a:avLst/>
            <a:gdLst/>
            <a:ahLst/>
            <a:cxnLst/>
            <a:rect r="r" b="b" t="t" l="l"/>
            <a:pathLst>
              <a:path h="944873" w="1194411">
                <a:moveTo>
                  <a:pt x="0" y="0"/>
                </a:moveTo>
                <a:lnTo>
                  <a:pt x="1194411" y="0"/>
                </a:lnTo>
                <a:lnTo>
                  <a:pt x="1194411" y="944873"/>
                </a:lnTo>
                <a:lnTo>
                  <a:pt x="0" y="94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86864" y="982808"/>
            <a:ext cx="968702" cy="928196"/>
          </a:xfrm>
          <a:custGeom>
            <a:avLst/>
            <a:gdLst/>
            <a:ahLst/>
            <a:cxnLst/>
            <a:rect r="r" b="b" t="t" l="l"/>
            <a:pathLst>
              <a:path h="928196" w="968702">
                <a:moveTo>
                  <a:pt x="0" y="0"/>
                </a:moveTo>
                <a:lnTo>
                  <a:pt x="968702" y="0"/>
                </a:lnTo>
                <a:lnTo>
                  <a:pt x="968702" y="928196"/>
                </a:lnTo>
                <a:lnTo>
                  <a:pt x="0" y="92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71210" y="6436273"/>
            <a:ext cx="1018252" cy="975675"/>
          </a:xfrm>
          <a:custGeom>
            <a:avLst/>
            <a:gdLst/>
            <a:ahLst/>
            <a:cxnLst/>
            <a:rect r="r" b="b" t="t" l="l"/>
            <a:pathLst>
              <a:path h="975675" w="1018252">
                <a:moveTo>
                  <a:pt x="0" y="0"/>
                </a:moveTo>
                <a:lnTo>
                  <a:pt x="1018252" y="0"/>
                </a:lnTo>
                <a:lnTo>
                  <a:pt x="1018252" y="975675"/>
                </a:lnTo>
                <a:lnTo>
                  <a:pt x="0" y="975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38877" y="7996935"/>
            <a:ext cx="968702" cy="928196"/>
          </a:xfrm>
          <a:custGeom>
            <a:avLst/>
            <a:gdLst/>
            <a:ahLst/>
            <a:cxnLst/>
            <a:rect r="r" b="b" t="t" l="l"/>
            <a:pathLst>
              <a:path h="928196" w="968702">
                <a:moveTo>
                  <a:pt x="0" y="0"/>
                </a:moveTo>
                <a:lnTo>
                  <a:pt x="968702" y="0"/>
                </a:lnTo>
                <a:lnTo>
                  <a:pt x="968702" y="928196"/>
                </a:lnTo>
                <a:lnTo>
                  <a:pt x="0" y="92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3170" y="7996935"/>
            <a:ext cx="1157266" cy="915488"/>
          </a:xfrm>
          <a:custGeom>
            <a:avLst/>
            <a:gdLst/>
            <a:ahLst/>
            <a:cxnLst/>
            <a:rect r="r" b="b" t="t" l="l"/>
            <a:pathLst>
              <a:path h="915488" w="1157266">
                <a:moveTo>
                  <a:pt x="0" y="0"/>
                </a:moveTo>
                <a:lnTo>
                  <a:pt x="1157266" y="0"/>
                </a:lnTo>
                <a:lnTo>
                  <a:pt x="1157266" y="915488"/>
                </a:lnTo>
                <a:lnTo>
                  <a:pt x="0" y="915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2169" t="24409" r="49689" b="38674"/>
          <a:stretch>
            <a:fillRect/>
          </a:stretch>
        </p:blipFill>
        <p:spPr>
          <a:xfrm flipH="false" flipV="false" rot="0">
            <a:off x="13530920" y="2513760"/>
            <a:ext cx="4117083" cy="303800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438209" y="2414052"/>
            <a:ext cx="10489239" cy="3237420"/>
          </a:xfrm>
          <a:custGeom>
            <a:avLst/>
            <a:gdLst/>
            <a:ahLst/>
            <a:cxnLst/>
            <a:rect r="r" b="b" t="t" l="l"/>
            <a:pathLst>
              <a:path h="3237420" w="10489239">
                <a:moveTo>
                  <a:pt x="0" y="0"/>
                </a:moveTo>
                <a:lnTo>
                  <a:pt x="10489239" y="0"/>
                </a:lnTo>
                <a:lnTo>
                  <a:pt x="10489239" y="3237419"/>
                </a:lnTo>
                <a:lnTo>
                  <a:pt x="0" y="32374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8209" y="6436273"/>
            <a:ext cx="6207564" cy="2894632"/>
          </a:xfrm>
          <a:custGeom>
            <a:avLst/>
            <a:gdLst/>
            <a:ahLst/>
            <a:cxnLst/>
            <a:rect r="r" b="b" t="t" l="l"/>
            <a:pathLst>
              <a:path h="2894632" w="6207564">
                <a:moveTo>
                  <a:pt x="0" y="0"/>
                </a:moveTo>
                <a:lnTo>
                  <a:pt x="6207564" y="0"/>
                </a:lnTo>
                <a:lnTo>
                  <a:pt x="6207564" y="2894632"/>
                </a:lnTo>
                <a:lnTo>
                  <a:pt x="0" y="28946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43673" y="6451131"/>
            <a:ext cx="10739864" cy="2879774"/>
          </a:xfrm>
          <a:custGeom>
            <a:avLst/>
            <a:gdLst/>
            <a:ahLst/>
            <a:cxnLst/>
            <a:rect r="r" b="b" t="t" l="l"/>
            <a:pathLst>
              <a:path h="2879774" w="10739864">
                <a:moveTo>
                  <a:pt x="0" y="0"/>
                </a:moveTo>
                <a:lnTo>
                  <a:pt x="10739864" y="0"/>
                </a:lnTo>
                <a:lnTo>
                  <a:pt x="10739864" y="2879774"/>
                </a:lnTo>
                <a:lnTo>
                  <a:pt x="0" y="2879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729325"/>
            <a:ext cx="18288000" cy="130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2"/>
              </a:lnSpc>
            </a:pPr>
            <a:r>
              <a:rPr lang="en-US" sz="99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Projectile (fireball)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0914" y="995516"/>
            <a:ext cx="1157266" cy="915488"/>
          </a:xfrm>
          <a:custGeom>
            <a:avLst/>
            <a:gdLst/>
            <a:ahLst/>
            <a:cxnLst/>
            <a:rect r="r" b="b" t="t" l="l"/>
            <a:pathLst>
              <a:path h="915488" w="1157266">
                <a:moveTo>
                  <a:pt x="0" y="0"/>
                </a:moveTo>
                <a:lnTo>
                  <a:pt x="1157266" y="0"/>
                </a:lnTo>
                <a:lnTo>
                  <a:pt x="1157266" y="915488"/>
                </a:lnTo>
                <a:lnTo>
                  <a:pt x="0" y="915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9402" y="2577263"/>
            <a:ext cx="1194411" cy="944873"/>
          </a:xfrm>
          <a:custGeom>
            <a:avLst/>
            <a:gdLst/>
            <a:ahLst/>
            <a:cxnLst/>
            <a:rect r="r" b="b" t="t" l="l"/>
            <a:pathLst>
              <a:path h="944873" w="1194411">
                <a:moveTo>
                  <a:pt x="0" y="0"/>
                </a:moveTo>
                <a:lnTo>
                  <a:pt x="1194411" y="0"/>
                </a:lnTo>
                <a:lnTo>
                  <a:pt x="1194411" y="944873"/>
                </a:lnTo>
                <a:lnTo>
                  <a:pt x="0" y="94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86864" y="982808"/>
            <a:ext cx="968702" cy="928196"/>
          </a:xfrm>
          <a:custGeom>
            <a:avLst/>
            <a:gdLst/>
            <a:ahLst/>
            <a:cxnLst/>
            <a:rect r="r" b="b" t="t" l="l"/>
            <a:pathLst>
              <a:path h="928196" w="968702">
                <a:moveTo>
                  <a:pt x="0" y="0"/>
                </a:moveTo>
                <a:lnTo>
                  <a:pt x="968702" y="0"/>
                </a:lnTo>
                <a:lnTo>
                  <a:pt x="968702" y="928196"/>
                </a:lnTo>
                <a:lnTo>
                  <a:pt x="0" y="92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1210" y="6436273"/>
            <a:ext cx="1018252" cy="975675"/>
          </a:xfrm>
          <a:custGeom>
            <a:avLst/>
            <a:gdLst/>
            <a:ahLst/>
            <a:cxnLst/>
            <a:rect r="r" b="b" t="t" l="l"/>
            <a:pathLst>
              <a:path h="975675" w="1018252">
                <a:moveTo>
                  <a:pt x="0" y="0"/>
                </a:moveTo>
                <a:lnTo>
                  <a:pt x="1018252" y="0"/>
                </a:lnTo>
                <a:lnTo>
                  <a:pt x="1018252" y="975675"/>
                </a:lnTo>
                <a:lnTo>
                  <a:pt x="0" y="975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2169" t="24409" r="49689" b="38674"/>
          <a:stretch>
            <a:fillRect/>
          </a:stretch>
        </p:blipFill>
        <p:spPr>
          <a:xfrm flipH="false" flipV="false" rot="0">
            <a:off x="1028700" y="6220296"/>
            <a:ext cx="4117083" cy="303800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6267674" y="3345255"/>
            <a:ext cx="11003541" cy="5913045"/>
          </a:xfrm>
          <a:custGeom>
            <a:avLst/>
            <a:gdLst/>
            <a:ahLst/>
            <a:cxnLst/>
            <a:rect r="r" b="b" t="t" l="l"/>
            <a:pathLst>
              <a:path h="5913045" w="11003541">
                <a:moveTo>
                  <a:pt x="0" y="0"/>
                </a:moveTo>
                <a:lnTo>
                  <a:pt x="11003541" y="0"/>
                </a:lnTo>
                <a:lnTo>
                  <a:pt x="11003541" y="5913045"/>
                </a:lnTo>
                <a:lnTo>
                  <a:pt x="0" y="59130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345255"/>
            <a:ext cx="2650294" cy="2181644"/>
          </a:xfrm>
          <a:custGeom>
            <a:avLst/>
            <a:gdLst/>
            <a:ahLst/>
            <a:cxnLst/>
            <a:rect r="r" b="b" t="t" l="l"/>
            <a:pathLst>
              <a:path h="2181644" w="2650294">
                <a:moveTo>
                  <a:pt x="0" y="0"/>
                </a:moveTo>
                <a:lnTo>
                  <a:pt x="2650294" y="0"/>
                </a:lnTo>
                <a:lnTo>
                  <a:pt x="2650294" y="2181644"/>
                </a:lnTo>
                <a:lnTo>
                  <a:pt x="0" y="21816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729325"/>
            <a:ext cx="18288000" cy="130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2"/>
              </a:lnSpc>
            </a:pPr>
            <a:r>
              <a:rPr lang="en-US" sz="99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Projectile (fireball)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67985"/>
            <a:ext cx="5238974" cy="42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3244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main.py using projectile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38877" y="7996935"/>
            <a:ext cx="968702" cy="928196"/>
          </a:xfrm>
          <a:custGeom>
            <a:avLst/>
            <a:gdLst/>
            <a:ahLst/>
            <a:cxnLst/>
            <a:rect r="r" b="b" t="t" l="l"/>
            <a:pathLst>
              <a:path h="928196" w="968702">
                <a:moveTo>
                  <a:pt x="0" y="0"/>
                </a:moveTo>
                <a:lnTo>
                  <a:pt x="968702" y="0"/>
                </a:lnTo>
                <a:lnTo>
                  <a:pt x="968702" y="928196"/>
                </a:lnTo>
                <a:lnTo>
                  <a:pt x="0" y="92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73170" y="7996935"/>
            <a:ext cx="1157266" cy="915488"/>
          </a:xfrm>
          <a:custGeom>
            <a:avLst/>
            <a:gdLst/>
            <a:ahLst/>
            <a:cxnLst/>
            <a:rect r="r" b="b" t="t" l="l"/>
            <a:pathLst>
              <a:path h="915488" w="1157266">
                <a:moveTo>
                  <a:pt x="0" y="0"/>
                </a:moveTo>
                <a:lnTo>
                  <a:pt x="1157266" y="0"/>
                </a:lnTo>
                <a:lnTo>
                  <a:pt x="1157266" y="915488"/>
                </a:lnTo>
                <a:lnTo>
                  <a:pt x="0" y="915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0914" y="995516"/>
            <a:ext cx="1157266" cy="915488"/>
          </a:xfrm>
          <a:custGeom>
            <a:avLst/>
            <a:gdLst/>
            <a:ahLst/>
            <a:cxnLst/>
            <a:rect r="r" b="b" t="t" l="l"/>
            <a:pathLst>
              <a:path h="915488" w="1157266">
                <a:moveTo>
                  <a:pt x="0" y="0"/>
                </a:moveTo>
                <a:lnTo>
                  <a:pt x="1157266" y="0"/>
                </a:lnTo>
                <a:lnTo>
                  <a:pt x="1157266" y="915488"/>
                </a:lnTo>
                <a:lnTo>
                  <a:pt x="0" y="915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9402" y="2577263"/>
            <a:ext cx="1194411" cy="944873"/>
          </a:xfrm>
          <a:custGeom>
            <a:avLst/>
            <a:gdLst/>
            <a:ahLst/>
            <a:cxnLst/>
            <a:rect r="r" b="b" t="t" l="l"/>
            <a:pathLst>
              <a:path h="944873" w="1194411">
                <a:moveTo>
                  <a:pt x="0" y="0"/>
                </a:moveTo>
                <a:lnTo>
                  <a:pt x="1194411" y="0"/>
                </a:lnTo>
                <a:lnTo>
                  <a:pt x="1194411" y="944873"/>
                </a:lnTo>
                <a:lnTo>
                  <a:pt x="0" y="94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86864" y="982808"/>
            <a:ext cx="968702" cy="928196"/>
          </a:xfrm>
          <a:custGeom>
            <a:avLst/>
            <a:gdLst/>
            <a:ahLst/>
            <a:cxnLst/>
            <a:rect r="r" b="b" t="t" l="l"/>
            <a:pathLst>
              <a:path h="928196" w="968702">
                <a:moveTo>
                  <a:pt x="0" y="0"/>
                </a:moveTo>
                <a:lnTo>
                  <a:pt x="968702" y="0"/>
                </a:lnTo>
                <a:lnTo>
                  <a:pt x="968702" y="928196"/>
                </a:lnTo>
                <a:lnTo>
                  <a:pt x="0" y="92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1210" y="6436273"/>
            <a:ext cx="1018252" cy="975675"/>
          </a:xfrm>
          <a:custGeom>
            <a:avLst/>
            <a:gdLst/>
            <a:ahLst/>
            <a:cxnLst/>
            <a:rect r="r" b="b" t="t" l="l"/>
            <a:pathLst>
              <a:path h="975675" w="1018252">
                <a:moveTo>
                  <a:pt x="0" y="0"/>
                </a:moveTo>
                <a:lnTo>
                  <a:pt x="1018252" y="0"/>
                </a:lnTo>
                <a:lnTo>
                  <a:pt x="1018252" y="975675"/>
                </a:lnTo>
                <a:lnTo>
                  <a:pt x="0" y="975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38877" y="7996935"/>
            <a:ext cx="968702" cy="928196"/>
          </a:xfrm>
          <a:custGeom>
            <a:avLst/>
            <a:gdLst/>
            <a:ahLst/>
            <a:cxnLst/>
            <a:rect r="r" b="b" t="t" l="l"/>
            <a:pathLst>
              <a:path h="928196" w="968702">
                <a:moveTo>
                  <a:pt x="0" y="0"/>
                </a:moveTo>
                <a:lnTo>
                  <a:pt x="968702" y="0"/>
                </a:lnTo>
                <a:lnTo>
                  <a:pt x="968702" y="928196"/>
                </a:lnTo>
                <a:lnTo>
                  <a:pt x="0" y="92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1" r="0" b="-218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73170" y="7996935"/>
            <a:ext cx="1157266" cy="915488"/>
          </a:xfrm>
          <a:custGeom>
            <a:avLst/>
            <a:gdLst/>
            <a:ahLst/>
            <a:cxnLst/>
            <a:rect r="r" b="b" t="t" l="l"/>
            <a:pathLst>
              <a:path h="915488" w="1157266">
                <a:moveTo>
                  <a:pt x="0" y="0"/>
                </a:moveTo>
                <a:lnTo>
                  <a:pt x="1157266" y="0"/>
                </a:lnTo>
                <a:lnTo>
                  <a:pt x="1157266" y="915488"/>
                </a:lnTo>
                <a:lnTo>
                  <a:pt x="0" y="915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1" t="0" r="-218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3640" y="3150266"/>
            <a:ext cx="10648068" cy="3986469"/>
          </a:xfrm>
          <a:custGeom>
            <a:avLst/>
            <a:gdLst/>
            <a:ahLst/>
            <a:cxnLst/>
            <a:rect r="r" b="b" t="t" l="l"/>
            <a:pathLst>
              <a:path h="3986469" w="10648068">
                <a:moveTo>
                  <a:pt x="0" y="0"/>
                </a:moveTo>
                <a:lnTo>
                  <a:pt x="10648068" y="0"/>
                </a:lnTo>
                <a:lnTo>
                  <a:pt x="10648068" y="3986468"/>
                </a:lnTo>
                <a:lnTo>
                  <a:pt x="0" y="398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731417"/>
            <a:ext cx="5661333" cy="1181007"/>
          </a:xfrm>
          <a:custGeom>
            <a:avLst/>
            <a:gdLst/>
            <a:ahLst/>
            <a:cxnLst/>
            <a:rect r="r" b="b" t="t" l="l"/>
            <a:pathLst>
              <a:path h="1181007" w="5661333">
                <a:moveTo>
                  <a:pt x="0" y="0"/>
                </a:moveTo>
                <a:lnTo>
                  <a:pt x="5661333" y="0"/>
                </a:lnTo>
                <a:lnTo>
                  <a:pt x="5661333" y="1181006"/>
                </a:lnTo>
                <a:lnTo>
                  <a:pt x="0" y="1181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729325"/>
            <a:ext cx="18288000" cy="130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2"/>
              </a:lnSpc>
            </a:pPr>
            <a:r>
              <a:rPr lang="en-US" sz="99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obstacles removed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640" y="2725098"/>
            <a:ext cx="9170972" cy="42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3244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main.py updating and eliminating projectiles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31097" y="6965128"/>
            <a:ext cx="8258368" cy="5425113"/>
          </a:xfrm>
          <a:custGeom>
            <a:avLst/>
            <a:gdLst/>
            <a:ahLst/>
            <a:cxnLst/>
            <a:rect r="r" b="b" t="t" l="l"/>
            <a:pathLst>
              <a:path h="5425113" w="8258368">
                <a:moveTo>
                  <a:pt x="0" y="0"/>
                </a:moveTo>
                <a:lnTo>
                  <a:pt x="8258368" y="0"/>
                </a:lnTo>
                <a:lnTo>
                  <a:pt x="8258368" y="5425113"/>
                </a:lnTo>
                <a:lnTo>
                  <a:pt x="0" y="5425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5671" y="4561750"/>
            <a:ext cx="13996658" cy="13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7"/>
              </a:lnSpc>
            </a:pPr>
            <a:r>
              <a:rPr lang="en-US" sz="1041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life mechanism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47605" y="185205"/>
            <a:ext cx="4402507" cy="2935005"/>
          </a:xfrm>
          <a:custGeom>
            <a:avLst/>
            <a:gdLst/>
            <a:ahLst/>
            <a:cxnLst/>
            <a:rect r="r" b="b" t="t" l="l"/>
            <a:pathLst>
              <a:path h="2935005" w="4402507">
                <a:moveTo>
                  <a:pt x="0" y="0"/>
                </a:moveTo>
                <a:lnTo>
                  <a:pt x="4402507" y="0"/>
                </a:lnTo>
                <a:lnTo>
                  <a:pt x="4402507" y="2935005"/>
                </a:lnTo>
                <a:lnTo>
                  <a:pt x="0" y="2935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49022" y="2838800"/>
            <a:ext cx="8053626" cy="1000124"/>
          </a:xfrm>
          <a:custGeom>
            <a:avLst/>
            <a:gdLst/>
            <a:ahLst/>
            <a:cxnLst/>
            <a:rect r="r" b="b" t="t" l="l"/>
            <a:pathLst>
              <a:path h="1000124" w="8053626">
                <a:moveTo>
                  <a:pt x="0" y="0"/>
                </a:moveTo>
                <a:lnTo>
                  <a:pt x="8053626" y="0"/>
                </a:lnTo>
                <a:lnTo>
                  <a:pt x="8053626" y="1000124"/>
                </a:lnTo>
                <a:lnTo>
                  <a:pt x="0" y="100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49022" y="3999413"/>
            <a:ext cx="10507763" cy="6133287"/>
          </a:xfrm>
          <a:custGeom>
            <a:avLst/>
            <a:gdLst/>
            <a:ahLst/>
            <a:cxnLst/>
            <a:rect r="r" b="b" t="t" l="l"/>
            <a:pathLst>
              <a:path h="6133287" w="10507763">
                <a:moveTo>
                  <a:pt x="0" y="0"/>
                </a:moveTo>
                <a:lnTo>
                  <a:pt x="10507763" y="0"/>
                </a:lnTo>
                <a:lnTo>
                  <a:pt x="10507763" y="6133286"/>
                </a:lnTo>
                <a:lnTo>
                  <a:pt x="0" y="6133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582" t="0" r="582" b="0"/>
          <a:stretch>
            <a:fillRect/>
          </a:stretch>
        </p:blipFill>
        <p:spPr>
          <a:xfrm flipH="false" flipV="false" rot="0">
            <a:off x="766983" y="3999413"/>
            <a:ext cx="5881697" cy="341138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6677480" y="852710"/>
            <a:ext cx="1163639" cy="1163639"/>
          </a:xfrm>
          <a:custGeom>
            <a:avLst/>
            <a:gdLst/>
            <a:ahLst/>
            <a:cxnLst/>
            <a:rect r="r" b="b" t="t" l="l"/>
            <a:pathLst>
              <a:path h="1163639" w="1163639">
                <a:moveTo>
                  <a:pt x="0" y="0"/>
                </a:moveTo>
                <a:lnTo>
                  <a:pt x="1163640" y="0"/>
                </a:lnTo>
                <a:lnTo>
                  <a:pt x="1163640" y="1163639"/>
                </a:lnTo>
                <a:lnTo>
                  <a:pt x="0" y="1163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50856" y="7984889"/>
            <a:ext cx="2313026" cy="2147810"/>
          </a:xfrm>
          <a:custGeom>
            <a:avLst/>
            <a:gdLst/>
            <a:ahLst/>
            <a:cxnLst/>
            <a:rect r="r" b="b" t="t" l="l"/>
            <a:pathLst>
              <a:path h="2147810" w="2313026">
                <a:moveTo>
                  <a:pt x="0" y="0"/>
                </a:moveTo>
                <a:lnTo>
                  <a:pt x="2313026" y="0"/>
                </a:lnTo>
                <a:lnTo>
                  <a:pt x="2313026" y="2147810"/>
                </a:lnTo>
                <a:lnTo>
                  <a:pt x="0" y="2147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7555" y="7946178"/>
            <a:ext cx="2033973" cy="2186521"/>
          </a:xfrm>
          <a:custGeom>
            <a:avLst/>
            <a:gdLst/>
            <a:ahLst/>
            <a:cxnLst/>
            <a:rect r="r" b="b" t="t" l="l"/>
            <a:pathLst>
              <a:path h="2186521" w="2033973">
                <a:moveTo>
                  <a:pt x="0" y="0"/>
                </a:moveTo>
                <a:lnTo>
                  <a:pt x="2033973" y="0"/>
                </a:lnTo>
                <a:lnTo>
                  <a:pt x="2033973" y="2186521"/>
                </a:lnTo>
                <a:lnTo>
                  <a:pt x="0" y="21865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6983" y="394755"/>
            <a:ext cx="11229986" cy="147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life mechanism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57471" y="2102074"/>
            <a:ext cx="5245432" cy="5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435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 class Dinasaur: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6983" y="2924525"/>
            <a:ext cx="4397004" cy="5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435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Collision effect: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4" t="0" r="-3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162" y="1991782"/>
            <a:ext cx="4601455" cy="7701047"/>
          </a:xfrm>
          <a:custGeom>
            <a:avLst/>
            <a:gdLst/>
            <a:ahLst/>
            <a:cxnLst/>
            <a:rect r="r" b="b" t="t" l="l"/>
            <a:pathLst>
              <a:path h="7701047" w="4601455">
                <a:moveTo>
                  <a:pt x="0" y="0"/>
                </a:moveTo>
                <a:lnTo>
                  <a:pt x="4601455" y="0"/>
                </a:lnTo>
                <a:lnTo>
                  <a:pt x="4601455" y="7701047"/>
                </a:lnTo>
                <a:lnTo>
                  <a:pt x="0" y="770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1162" y="846783"/>
            <a:ext cx="10546383" cy="114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9"/>
              </a:lnSpc>
            </a:pPr>
            <a:r>
              <a:rPr lang="en-US" sz="8646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References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0563" y="3219735"/>
            <a:ext cx="10033965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https://www.youtube.com/playlist?list=PL30AETbxgR-fAbwiuU1vDl3owNUPUuVrz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527489">
            <a:off x="5130366" y="1926903"/>
            <a:ext cx="1269159" cy="1963882"/>
          </a:xfrm>
          <a:custGeom>
            <a:avLst/>
            <a:gdLst/>
            <a:ahLst/>
            <a:cxnLst/>
            <a:rect r="r" b="b" t="t" l="l"/>
            <a:pathLst>
              <a:path h="1963882" w="1269159">
                <a:moveTo>
                  <a:pt x="0" y="0"/>
                </a:moveTo>
                <a:lnTo>
                  <a:pt x="1269159" y="0"/>
                </a:lnTo>
                <a:lnTo>
                  <a:pt x="1269159" y="1963882"/>
                </a:lnTo>
                <a:lnTo>
                  <a:pt x="0" y="1963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10563" y="4708512"/>
            <a:ext cx="6836633" cy="219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Tools Used: </a:t>
            </a:r>
          </a:p>
          <a:p>
            <a:pPr algn="l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</a:p>
          <a:p>
            <a:pPr algn="l" marL="863591" indent="-431796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GIMP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457" y="5257464"/>
            <a:ext cx="10835190" cy="4630900"/>
          </a:xfrm>
          <a:custGeom>
            <a:avLst/>
            <a:gdLst/>
            <a:ahLst/>
            <a:cxnLst/>
            <a:rect r="r" b="b" t="t" l="l"/>
            <a:pathLst>
              <a:path h="4630900" w="10835190">
                <a:moveTo>
                  <a:pt x="0" y="0"/>
                </a:moveTo>
                <a:lnTo>
                  <a:pt x="10835191" y="0"/>
                </a:lnTo>
                <a:lnTo>
                  <a:pt x="10835191" y="4630900"/>
                </a:lnTo>
                <a:lnTo>
                  <a:pt x="0" y="463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8457" y="2705847"/>
            <a:ext cx="9798219" cy="2487330"/>
          </a:xfrm>
          <a:custGeom>
            <a:avLst/>
            <a:gdLst/>
            <a:ahLst/>
            <a:cxnLst/>
            <a:rect r="r" b="b" t="t" l="l"/>
            <a:pathLst>
              <a:path h="2487330" w="9798219">
                <a:moveTo>
                  <a:pt x="0" y="0"/>
                </a:moveTo>
                <a:lnTo>
                  <a:pt x="9798219" y="0"/>
                </a:lnTo>
                <a:lnTo>
                  <a:pt x="9798219" y="2487330"/>
                </a:lnTo>
                <a:lnTo>
                  <a:pt x="0" y="248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4301" t="0" r="5236" b="0"/>
          <a:stretch>
            <a:fillRect/>
          </a:stretch>
        </p:blipFill>
        <p:spPr>
          <a:xfrm flipH="false" flipV="false" rot="0">
            <a:off x="11996969" y="5801421"/>
            <a:ext cx="5955308" cy="377380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776183" y="2938493"/>
            <a:ext cx="7292345" cy="1252673"/>
          </a:xfrm>
          <a:custGeom>
            <a:avLst/>
            <a:gdLst/>
            <a:ahLst/>
            <a:cxnLst/>
            <a:rect r="r" b="b" t="t" l="l"/>
            <a:pathLst>
              <a:path h="1252673" w="7292345">
                <a:moveTo>
                  <a:pt x="0" y="0"/>
                </a:moveTo>
                <a:lnTo>
                  <a:pt x="7292345" y="0"/>
                </a:lnTo>
                <a:lnTo>
                  <a:pt x="7292345" y="1252672"/>
                </a:lnTo>
                <a:lnTo>
                  <a:pt x="0" y="12526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94283" y="1006868"/>
            <a:ext cx="865327" cy="865327"/>
          </a:xfrm>
          <a:custGeom>
            <a:avLst/>
            <a:gdLst/>
            <a:ahLst/>
            <a:cxnLst/>
            <a:rect r="r" b="b" t="t" l="l"/>
            <a:pathLst>
              <a:path h="865327" w="865327">
                <a:moveTo>
                  <a:pt x="0" y="0"/>
                </a:moveTo>
                <a:lnTo>
                  <a:pt x="865327" y="0"/>
                </a:lnTo>
                <a:lnTo>
                  <a:pt x="865327" y="865327"/>
                </a:lnTo>
                <a:lnTo>
                  <a:pt x="0" y="8653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14102" y="1746938"/>
            <a:ext cx="637496" cy="637496"/>
          </a:xfrm>
          <a:custGeom>
            <a:avLst/>
            <a:gdLst/>
            <a:ahLst/>
            <a:cxnLst/>
            <a:rect r="r" b="b" t="t" l="l"/>
            <a:pathLst>
              <a:path h="637496" w="637496">
                <a:moveTo>
                  <a:pt x="0" y="0"/>
                </a:moveTo>
                <a:lnTo>
                  <a:pt x="637496" y="0"/>
                </a:lnTo>
                <a:lnTo>
                  <a:pt x="637496" y="637495"/>
                </a:lnTo>
                <a:lnTo>
                  <a:pt x="0" y="6374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6983" y="394755"/>
            <a:ext cx="11229986" cy="147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life mechanism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8457" y="1957920"/>
            <a:ext cx="5417595" cy="5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435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 class Dinasaur: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96969" y="4751755"/>
            <a:ext cx="4397004" cy="5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435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Life display: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76183" y="1957920"/>
            <a:ext cx="5417595" cy="5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435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 main( ):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753787" y="185205"/>
            <a:ext cx="1011026" cy="1011026"/>
          </a:xfrm>
          <a:custGeom>
            <a:avLst/>
            <a:gdLst/>
            <a:ahLst/>
            <a:cxnLst/>
            <a:rect r="r" b="b" t="t" l="l"/>
            <a:pathLst>
              <a:path h="1011026" w="1011026">
                <a:moveTo>
                  <a:pt x="0" y="0"/>
                </a:moveTo>
                <a:lnTo>
                  <a:pt x="1011026" y="0"/>
                </a:lnTo>
                <a:lnTo>
                  <a:pt x="1011026" y="1011026"/>
                </a:lnTo>
                <a:lnTo>
                  <a:pt x="0" y="1011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9135" y="2617286"/>
            <a:ext cx="6825332" cy="373421"/>
          </a:xfrm>
          <a:custGeom>
            <a:avLst/>
            <a:gdLst/>
            <a:ahLst/>
            <a:cxnLst/>
            <a:rect r="r" b="b" t="t" l="l"/>
            <a:pathLst>
              <a:path h="373421" w="6825332">
                <a:moveTo>
                  <a:pt x="0" y="0"/>
                </a:moveTo>
                <a:lnTo>
                  <a:pt x="6825332" y="0"/>
                </a:lnTo>
                <a:lnTo>
                  <a:pt x="6825332" y="373420"/>
                </a:lnTo>
                <a:lnTo>
                  <a:pt x="0" y="373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52" r="0" b="-185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09135" y="3028806"/>
            <a:ext cx="9385912" cy="7185018"/>
          </a:xfrm>
          <a:custGeom>
            <a:avLst/>
            <a:gdLst/>
            <a:ahLst/>
            <a:cxnLst/>
            <a:rect r="r" b="b" t="t" l="l"/>
            <a:pathLst>
              <a:path h="7185018" w="9385912">
                <a:moveTo>
                  <a:pt x="0" y="0"/>
                </a:moveTo>
                <a:lnTo>
                  <a:pt x="9385912" y="0"/>
                </a:lnTo>
                <a:lnTo>
                  <a:pt x="9385912" y="7185019"/>
                </a:lnTo>
                <a:lnTo>
                  <a:pt x="0" y="7185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30760" t="0" r="30127" b="0"/>
          <a:stretch>
            <a:fillRect/>
          </a:stretch>
        </p:blipFill>
        <p:spPr>
          <a:xfrm flipH="false" flipV="false" rot="0">
            <a:off x="2231726" y="3235261"/>
            <a:ext cx="4263116" cy="624822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4662223" y="185205"/>
            <a:ext cx="2597077" cy="3050056"/>
          </a:xfrm>
          <a:custGeom>
            <a:avLst/>
            <a:gdLst/>
            <a:ahLst/>
            <a:cxnLst/>
            <a:rect r="r" b="b" t="t" l="l"/>
            <a:pathLst>
              <a:path h="3050056" w="2597077">
                <a:moveTo>
                  <a:pt x="0" y="0"/>
                </a:moveTo>
                <a:lnTo>
                  <a:pt x="2597077" y="0"/>
                </a:lnTo>
                <a:lnTo>
                  <a:pt x="2597077" y="3050056"/>
                </a:lnTo>
                <a:lnTo>
                  <a:pt x="0" y="3050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1542" y="7423185"/>
            <a:ext cx="1754316" cy="2060301"/>
          </a:xfrm>
          <a:custGeom>
            <a:avLst/>
            <a:gdLst/>
            <a:ahLst/>
            <a:cxnLst/>
            <a:rect r="r" b="b" t="t" l="l"/>
            <a:pathLst>
              <a:path h="2060301" w="1754316">
                <a:moveTo>
                  <a:pt x="0" y="0"/>
                </a:moveTo>
                <a:lnTo>
                  <a:pt x="1754316" y="0"/>
                </a:lnTo>
                <a:lnTo>
                  <a:pt x="1754316" y="2060301"/>
                </a:lnTo>
                <a:lnTo>
                  <a:pt x="0" y="20603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6983" y="394755"/>
            <a:ext cx="11229986" cy="147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life mechanism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09135" y="1957920"/>
            <a:ext cx="5417595" cy="5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435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 class Dinasaur: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5383" y="2288183"/>
            <a:ext cx="5023289" cy="5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435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Death animation: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9031" y="3200728"/>
            <a:ext cx="4905453" cy="1104832"/>
          </a:xfrm>
          <a:custGeom>
            <a:avLst/>
            <a:gdLst/>
            <a:ahLst/>
            <a:cxnLst/>
            <a:rect r="r" b="b" t="t" l="l"/>
            <a:pathLst>
              <a:path h="1104832" w="4905453">
                <a:moveTo>
                  <a:pt x="0" y="0"/>
                </a:moveTo>
                <a:lnTo>
                  <a:pt x="4905454" y="0"/>
                </a:lnTo>
                <a:lnTo>
                  <a:pt x="4905454" y="1104832"/>
                </a:lnTo>
                <a:lnTo>
                  <a:pt x="0" y="1104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85359" y="2838800"/>
            <a:ext cx="6154208" cy="1466231"/>
          </a:xfrm>
          <a:custGeom>
            <a:avLst/>
            <a:gdLst/>
            <a:ahLst/>
            <a:cxnLst/>
            <a:rect r="r" b="b" t="t" l="l"/>
            <a:pathLst>
              <a:path h="1466231" w="6154208">
                <a:moveTo>
                  <a:pt x="0" y="0"/>
                </a:moveTo>
                <a:lnTo>
                  <a:pt x="6154208" y="0"/>
                </a:lnTo>
                <a:lnTo>
                  <a:pt x="6154208" y="1466231"/>
                </a:lnTo>
                <a:lnTo>
                  <a:pt x="0" y="146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331" r="0" b="-891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91560" y="6865309"/>
            <a:ext cx="903099" cy="903099"/>
          </a:xfrm>
          <a:custGeom>
            <a:avLst/>
            <a:gdLst/>
            <a:ahLst/>
            <a:cxnLst/>
            <a:rect r="r" b="b" t="t" l="l"/>
            <a:pathLst>
              <a:path h="903099" w="903099">
                <a:moveTo>
                  <a:pt x="0" y="0"/>
                </a:moveTo>
                <a:lnTo>
                  <a:pt x="903099" y="0"/>
                </a:lnTo>
                <a:lnTo>
                  <a:pt x="903099" y="903100"/>
                </a:lnTo>
                <a:lnTo>
                  <a:pt x="0" y="903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39567" y="7504939"/>
            <a:ext cx="4848433" cy="718561"/>
          </a:xfrm>
          <a:custGeom>
            <a:avLst/>
            <a:gdLst/>
            <a:ahLst/>
            <a:cxnLst/>
            <a:rect r="r" b="b" t="t" l="l"/>
            <a:pathLst>
              <a:path h="718561" w="4848433">
                <a:moveTo>
                  <a:pt x="0" y="0"/>
                </a:moveTo>
                <a:lnTo>
                  <a:pt x="4848433" y="0"/>
                </a:lnTo>
                <a:lnTo>
                  <a:pt x="4848433" y="718560"/>
                </a:lnTo>
                <a:lnTo>
                  <a:pt x="0" y="718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5514" t="0" r="-42481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9031" y="4572789"/>
            <a:ext cx="11870535" cy="4813153"/>
          </a:xfrm>
          <a:custGeom>
            <a:avLst/>
            <a:gdLst/>
            <a:ahLst/>
            <a:cxnLst/>
            <a:rect r="r" b="b" t="t" l="l"/>
            <a:pathLst>
              <a:path h="4813153" w="11870535">
                <a:moveTo>
                  <a:pt x="0" y="0"/>
                </a:moveTo>
                <a:lnTo>
                  <a:pt x="11870536" y="0"/>
                </a:lnTo>
                <a:lnTo>
                  <a:pt x="11870536" y="4813154"/>
                </a:lnTo>
                <a:lnTo>
                  <a:pt x="0" y="48131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46017" y="551260"/>
            <a:ext cx="1754316" cy="2060301"/>
          </a:xfrm>
          <a:custGeom>
            <a:avLst/>
            <a:gdLst/>
            <a:ahLst/>
            <a:cxnLst/>
            <a:rect r="r" b="b" t="t" l="l"/>
            <a:pathLst>
              <a:path h="2060301" w="1754316">
                <a:moveTo>
                  <a:pt x="0" y="0"/>
                </a:moveTo>
                <a:lnTo>
                  <a:pt x="1754316" y="0"/>
                </a:lnTo>
                <a:lnTo>
                  <a:pt x="1754316" y="2060301"/>
                </a:lnTo>
                <a:lnTo>
                  <a:pt x="0" y="20603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512767">
            <a:off x="15110545" y="3257513"/>
            <a:ext cx="1425260" cy="650275"/>
          </a:xfrm>
          <a:custGeom>
            <a:avLst/>
            <a:gdLst/>
            <a:ahLst/>
            <a:cxnLst/>
            <a:rect r="r" b="b" t="t" l="l"/>
            <a:pathLst>
              <a:path h="650275" w="1425260">
                <a:moveTo>
                  <a:pt x="0" y="0"/>
                </a:moveTo>
                <a:lnTo>
                  <a:pt x="1425260" y="0"/>
                </a:lnTo>
                <a:lnTo>
                  <a:pt x="1425260" y="650274"/>
                </a:lnTo>
                <a:lnTo>
                  <a:pt x="0" y="6502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46017" y="4692350"/>
            <a:ext cx="1754316" cy="2060301"/>
          </a:xfrm>
          <a:custGeom>
            <a:avLst/>
            <a:gdLst/>
            <a:ahLst/>
            <a:cxnLst/>
            <a:rect r="r" b="b" t="t" l="l"/>
            <a:pathLst>
              <a:path h="2060301" w="1754316">
                <a:moveTo>
                  <a:pt x="0" y="0"/>
                </a:moveTo>
                <a:lnTo>
                  <a:pt x="1754316" y="0"/>
                </a:lnTo>
                <a:lnTo>
                  <a:pt x="1754316" y="2060301"/>
                </a:lnTo>
                <a:lnTo>
                  <a:pt x="0" y="20603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512767">
            <a:off x="15110545" y="7537214"/>
            <a:ext cx="1425260" cy="650275"/>
          </a:xfrm>
          <a:custGeom>
            <a:avLst/>
            <a:gdLst/>
            <a:ahLst/>
            <a:cxnLst/>
            <a:rect r="r" b="b" t="t" l="l"/>
            <a:pathLst>
              <a:path h="650275" w="1425260">
                <a:moveTo>
                  <a:pt x="0" y="0"/>
                </a:moveTo>
                <a:lnTo>
                  <a:pt x="1425260" y="0"/>
                </a:lnTo>
                <a:lnTo>
                  <a:pt x="1425260" y="650275"/>
                </a:lnTo>
                <a:lnTo>
                  <a:pt x="0" y="6502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46017" y="8975786"/>
            <a:ext cx="1754316" cy="2060301"/>
          </a:xfrm>
          <a:custGeom>
            <a:avLst/>
            <a:gdLst/>
            <a:ahLst/>
            <a:cxnLst/>
            <a:rect r="r" b="b" t="t" l="l"/>
            <a:pathLst>
              <a:path h="2060301" w="1754316">
                <a:moveTo>
                  <a:pt x="0" y="0"/>
                </a:moveTo>
                <a:lnTo>
                  <a:pt x="1754316" y="0"/>
                </a:lnTo>
                <a:lnTo>
                  <a:pt x="1754316" y="2060302"/>
                </a:lnTo>
                <a:lnTo>
                  <a:pt x="0" y="206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53822" y="1372569"/>
            <a:ext cx="2438879" cy="2932462"/>
          </a:xfrm>
          <a:custGeom>
            <a:avLst/>
            <a:gdLst/>
            <a:ahLst/>
            <a:cxnLst/>
            <a:rect r="r" b="b" t="t" l="l"/>
            <a:pathLst>
              <a:path h="2932462" w="2438879">
                <a:moveTo>
                  <a:pt x="0" y="0"/>
                </a:moveTo>
                <a:lnTo>
                  <a:pt x="2438879" y="0"/>
                </a:lnTo>
                <a:lnTo>
                  <a:pt x="2438879" y="2932462"/>
                </a:lnTo>
                <a:lnTo>
                  <a:pt x="0" y="29324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057334" y="2933499"/>
            <a:ext cx="1513283" cy="1008855"/>
          </a:xfrm>
          <a:custGeom>
            <a:avLst/>
            <a:gdLst/>
            <a:ahLst/>
            <a:cxnLst/>
            <a:rect r="r" b="b" t="t" l="l"/>
            <a:pathLst>
              <a:path h="1008855" w="1513283">
                <a:moveTo>
                  <a:pt x="0" y="0"/>
                </a:moveTo>
                <a:lnTo>
                  <a:pt x="1513283" y="0"/>
                </a:lnTo>
                <a:lnTo>
                  <a:pt x="1513283" y="1008856"/>
                </a:lnTo>
                <a:lnTo>
                  <a:pt x="0" y="10088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66983" y="394755"/>
            <a:ext cx="11229986" cy="147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life mechanism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9031" y="2358698"/>
            <a:ext cx="5417595" cy="5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435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 main( ):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2586" y="7238205"/>
            <a:ext cx="8911630" cy="6464983"/>
          </a:xfrm>
          <a:custGeom>
            <a:avLst/>
            <a:gdLst/>
            <a:ahLst/>
            <a:cxnLst/>
            <a:rect r="r" b="b" t="t" l="l"/>
            <a:pathLst>
              <a:path h="6464983" w="8911630">
                <a:moveTo>
                  <a:pt x="0" y="0"/>
                </a:moveTo>
                <a:lnTo>
                  <a:pt x="8911630" y="0"/>
                </a:lnTo>
                <a:lnTo>
                  <a:pt x="8911630" y="6464983"/>
                </a:lnTo>
                <a:lnTo>
                  <a:pt x="0" y="6464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07992" y="-3232491"/>
            <a:ext cx="8911630" cy="6464983"/>
          </a:xfrm>
          <a:custGeom>
            <a:avLst/>
            <a:gdLst/>
            <a:ahLst/>
            <a:cxnLst/>
            <a:rect r="r" b="b" t="t" l="l"/>
            <a:pathLst>
              <a:path h="6464983" w="8911630">
                <a:moveTo>
                  <a:pt x="0" y="0"/>
                </a:moveTo>
                <a:lnTo>
                  <a:pt x="8911631" y="0"/>
                </a:lnTo>
                <a:lnTo>
                  <a:pt x="8911631" y="6464982"/>
                </a:lnTo>
                <a:lnTo>
                  <a:pt x="0" y="6464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8341" y="4443258"/>
            <a:ext cx="16871319" cy="165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50"/>
              </a:lnSpc>
            </a:pPr>
            <a:r>
              <a:rPr lang="en-US" sz="12576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Demonstration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24514" y="1765676"/>
            <a:ext cx="3238971" cy="3308265"/>
          </a:xfrm>
          <a:custGeom>
            <a:avLst/>
            <a:gdLst/>
            <a:ahLst/>
            <a:cxnLst/>
            <a:rect r="r" b="b" t="t" l="l"/>
            <a:pathLst>
              <a:path h="3308265" w="3238971">
                <a:moveTo>
                  <a:pt x="0" y="0"/>
                </a:moveTo>
                <a:lnTo>
                  <a:pt x="3238972" y="0"/>
                </a:lnTo>
                <a:lnTo>
                  <a:pt x="3238972" y="3308265"/>
                </a:lnTo>
                <a:lnTo>
                  <a:pt x="0" y="330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44539" y="5597816"/>
            <a:ext cx="11598921" cy="1141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8646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60326" y="7043316"/>
            <a:ext cx="10967348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inspired chrome dinosaur with the addition of fireball shooting. We learned pygame, assets, collaborate, animate, and more.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4451" y="2749655"/>
            <a:ext cx="2393845" cy="2393845"/>
          </a:xfrm>
          <a:custGeom>
            <a:avLst/>
            <a:gdLst/>
            <a:ahLst/>
            <a:cxnLst/>
            <a:rect r="r" b="b" t="t" l="l"/>
            <a:pathLst>
              <a:path h="2393845" w="2393845">
                <a:moveTo>
                  <a:pt x="0" y="0"/>
                </a:moveTo>
                <a:lnTo>
                  <a:pt x="2393845" y="0"/>
                </a:lnTo>
                <a:lnTo>
                  <a:pt x="2393845" y="2393845"/>
                </a:lnTo>
                <a:lnTo>
                  <a:pt x="0" y="239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7456" y="2749655"/>
            <a:ext cx="2393845" cy="2393845"/>
          </a:xfrm>
          <a:custGeom>
            <a:avLst/>
            <a:gdLst/>
            <a:ahLst/>
            <a:cxnLst/>
            <a:rect r="r" b="b" t="t" l="l"/>
            <a:pathLst>
              <a:path h="2393845" w="2393845">
                <a:moveTo>
                  <a:pt x="0" y="0"/>
                </a:moveTo>
                <a:lnTo>
                  <a:pt x="2393845" y="0"/>
                </a:lnTo>
                <a:lnTo>
                  <a:pt x="2393845" y="2393845"/>
                </a:lnTo>
                <a:lnTo>
                  <a:pt x="0" y="239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67177" y="2749655"/>
            <a:ext cx="2393845" cy="2393845"/>
          </a:xfrm>
          <a:custGeom>
            <a:avLst/>
            <a:gdLst/>
            <a:ahLst/>
            <a:cxnLst/>
            <a:rect r="r" b="b" t="t" l="l"/>
            <a:pathLst>
              <a:path h="2393845" w="2393845">
                <a:moveTo>
                  <a:pt x="0" y="0"/>
                </a:moveTo>
                <a:lnTo>
                  <a:pt x="2393845" y="0"/>
                </a:lnTo>
                <a:lnTo>
                  <a:pt x="2393845" y="2393845"/>
                </a:lnTo>
                <a:lnTo>
                  <a:pt x="0" y="239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01817" y="5476875"/>
            <a:ext cx="4025253" cy="198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1052" indent="-240526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Pause screen</a:t>
            </a:r>
          </a:p>
          <a:p>
            <a:pPr algn="l" marL="481052" indent="-240526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Countdown screen</a:t>
            </a:r>
          </a:p>
          <a:p>
            <a:pPr algn="l" marL="481052" indent="-240526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Code modularity</a:t>
            </a:r>
          </a:p>
          <a:p>
            <a:pPr algn="l" marL="481052" indent="-240526" lvl="1">
              <a:lnSpc>
                <a:spcPts val="3119"/>
              </a:lnSpc>
              <a:spcBef>
                <a:spcPct val="0"/>
              </a:spcBef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Errors and bugs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91175" y="892476"/>
            <a:ext cx="14905650" cy="147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Workload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99902" y="2749655"/>
            <a:ext cx="2393845" cy="2393845"/>
          </a:xfrm>
          <a:custGeom>
            <a:avLst/>
            <a:gdLst/>
            <a:ahLst/>
            <a:cxnLst/>
            <a:rect r="r" b="b" t="t" l="l"/>
            <a:pathLst>
              <a:path h="2393845" w="2393845">
                <a:moveTo>
                  <a:pt x="0" y="0"/>
                </a:moveTo>
                <a:lnTo>
                  <a:pt x="2393846" y="0"/>
                </a:lnTo>
                <a:lnTo>
                  <a:pt x="2393846" y="2393845"/>
                </a:lnTo>
                <a:lnTo>
                  <a:pt x="0" y="239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7172" y="3172749"/>
            <a:ext cx="2756597" cy="159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8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Joshua</a:t>
            </a:r>
          </a:p>
          <a:p>
            <a:pPr algn="ctr">
              <a:lnSpc>
                <a:spcPts val="4226"/>
              </a:lnSpc>
            </a:pPr>
            <a:r>
              <a:rPr lang="en-US" sz="3018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Evan</a:t>
            </a:r>
          </a:p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8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Wilson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53075" y="3420399"/>
            <a:ext cx="2756597" cy="105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8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Pisco</a:t>
            </a:r>
          </a:p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8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Fane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38497" y="3420399"/>
            <a:ext cx="2756597" cy="105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8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Bertrand</a:t>
            </a:r>
          </a:p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8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Christopher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18527" y="3420399"/>
            <a:ext cx="2756597" cy="105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8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Chen</a:t>
            </a:r>
          </a:p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8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Jiawei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596825" y="8645932"/>
            <a:ext cx="1397345" cy="1641068"/>
          </a:xfrm>
          <a:custGeom>
            <a:avLst/>
            <a:gdLst/>
            <a:ahLst/>
            <a:cxnLst/>
            <a:rect r="r" b="b" t="t" l="l"/>
            <a:pathLst>
              <a:path h="1641068" w="1397345">
                <a:moveTo>
                  <a:pt x="0" y="0"/>
                </a:moveTo>
                <a:lnTo>
                  <a:pt x="1397345" y="0"/>
                </a:lnTo>
                <a:lnTo>
                  <a:pt x="1397345" y="1641068"/>
                </a:lnTo>
                <a:lnTo>
                  <a:pt x="0" y="164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851473" y="5476875"/>
            <a:ext cx="4025253" cy="23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1052" indent="-240526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Add initial game</a:t>
            </a:r>
          </a:p>
          <a:p>
            <a:pPr algn="l" marL="481052" indent="-240526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Use GIMP to crop, remove pixels, or grayscale images</a:t>
            </a:r>
          </a:p>
          <a:p>
            <a:pPr algn="l" marL="481052" indent="-240526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Add projectile and tumbleweed</a:t>
            </a:r>
          </a:p>
          <a:p>
            <a:pPr algn="l" marL="481052" indent="-240526" lvl="1">
              <a:lnSpc>
                <a:spcPts val="3119"/>
              </a:lnSpc>
              <a:spcBef>
                <a:spcPct val="0"/>
              </a:spcBef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Fix errors and bugs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172" y="5476875"/>
            <a:ext cx="4025253" cy="1162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1052" indent="-240526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Score System</a:t>
            </a:r>
          </a:p>
          <a:p>
            <a:pPr algn="l" marL="481052" indent="-240526" lvl="1">
              <a:lnSpc>
                <a:spcPts val="3119"/>
              </a:lnSpc>
              <a:spcBef>
                <a:spcPct val="0"/>
              </a:spcBef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Refining functions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783087" y="5476875"/>
            <a:ext cx="3504913" cy="155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1052" indent="-240526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Add life mechanism</a:t>
            </a:r>
          </a:p>
          <a:p>
            <a:pPr algn="l" marL="481052" indent="-240526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Add sound effect</a:t>
            </a:r>
          </a:p>
          <a:p>
            <a:pPr algn="l" marL="481052" indent="-240526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 bgm on and off</a:t>
            </a:r>
          </a:p>
          <a:p>
            <a:pPr algn="l" marL="481052" indent="-240526" lvl="1">
              <a:lnSpc>
                <a:spcPts val="3119"/>
              </a:lnSpc>
              <a:spcBef>
                <a:spcPct val="0"/>
              </a:spcBef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Add death animation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41979" y="3489368"/>
            <a:ext cx="3238971" cy="3308265"/>
          </a:xfrm>
          <a:custGeom>
            <a:avLst/>
            <a:gdLst/>
            <a:ahLst/>
            <a:cxnLst/>
            <a:rect r="r" b="b" t="t" l="l"/>
            <a:pathLst>
              <a:path h="3308265" w="3238971">
                <a:moveTo>
                  <a:pt x="0" y="0"/>
                </a:moveTo>
                <a:lnTo>
                  <a:pt x="3238971" y="0"/>
                </a:lnTo>
                <a:lnTo>
                  <a:pt x="3238971" y="3308264"/>
                </a:lnTo>
                <a:lnTo>
                  <a:pt x="0" y="3308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62792" y="1848300"/>
            <a:ext cx="1397345" cy="1641068"/>
          </a:xfrm>
          <a:custGeom>
            <a:avLst/>
            <a:gdLst/>
            <a:ahLst/>
            <a:cxnLst/>
            <a:rect r="r" b="b" t="t" l="l"/>
            <a:pathLst>
              <a:path h="1641068" w="1397345">
                <a:moveTo>
                  <a:pt x="0" y="0"/>
                </a:moveTo>
                <a:lnTo>
                  <a:pt x="1397345" y="0"/>
                </a:lnTo>
                <a:lnTo>
                  <a:pt x="1397345" y="1641068"/>
                </a:lnTo>
                <a:lnTo>
                  <a:pt x="0" y="164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2520" y="4556478"/>
            <a:ext cx="7643499" cy="152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</a:pPr>
            <a:r>
              <a:rPr lang="en-US" sz="12387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THANK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7760" y="4556478"/>
            <a:ext cx="4962507" cy="152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</a:pPr>
            <a:r>
              <a:rPr lang="en-US" sz="12387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4" t="0" r="-3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207756"/>
            <a:ext cx="1011252" cy="1053388"/>
          </a:xfrm>
          <a:custGeom>
            <a:avLst/>
            <a:gdLst/>
            <a:ahLst/>
            <a:cxnLst/>
            <a:rect r="r" b="b" t="t" l="l"/>
            <a:pathLst>
              <a:path h="1053388" w="1011252">
                <a:moveTo>
                  <a:pt x="0" y="0"/>
                </a:moveTo>
                <a:lnTo>
                  <a:pt x="1011252" y="0"/>
                </a:lnTo>
                <a:lnTo>
                  <a:pt x="1011252" y="1053388"/>
                </a:lnTo>
                <a:lnTo>
                  <a:pt x="0" y="1053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1162" y="846783"/>
            <a:ext cx="10546383" cy="1144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9"/>
              </a:lnSpc>
            </a:pPr>
            <a:r>
              <a:rPr lang="en-US" sz="8646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Input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1162" y="1953616"/>
            <a:ext cx="11608264" cy="154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NOTE: in this version of the game players can perform actions with no cooldown.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On default the dino runs standing tall on the ground.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4753074"/>
            <a:ext cx="1334216" cy="3740366"/>
          </a:xfrm>
          <a:custGeom>
            <a:avLst/>
            <a:gdLst/>
            <a:ahLst/>
            <a:cxnLst/>
            <a:rect r="r" b="b" t="t" l="l"/>
            <a:pathLst>
              <a:path h="3740366" w="1334216">
                <a:moveTo>
                  <a:pt x="0" y="0"/>
                </a:moveTo>
                <a:lnTo>
                  <a:pt x="1334216" y="0"/>
                </a:lnTo>
                <a:lnTo>
                  <a:pt x="1334216" y="3740366"/>
                </a:lnTo>
                <a:lnTo>
                  <a:pt x="0" y="3740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1162" y="4380428"/>
            <a:ext cx="15562494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Press `W` or `Up` key to jump (hold jump to reach its maximum; release `W` to go down faster)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4" t="0" r="-3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162" y="1650929"/>
            <a:ext cx="1527503" cy="970971"/>
          </a:xfrm>
          <a:custGeom>
            <a:avLst/>
            <a:gdLst/>
            <a:ahLst/>
            <a:cxnLst/>
            <a:rect r="r" b="b" t="t" l="l"/>
            <a:pathLst>
              <a:path h="970971" w="1527503">
                <a:moveTo>
                  <a:pt x="0" y="0"/>
                </a:moveTo>
                <a:lnTo>
                  <a:pt x="1527503" y="0"/>
                </a:lnTo>
                <a:lnTo>
                  <a:pt x="1527503" y="970970"/>
                </a:lnTo>
                <a:lnTo>
                  <a:pt x="0" y="970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162" y="3577272"/>
            <a:ext cx="2369792" cy="1639812"/>
          </a:xfrm>
          <a:custGeom>
            <a:avLst/>
            <a:gdLst/>
            <a:ahLst/>
            <a:cxnLst/>
            <a:rect r="r" b="b" t="t" l="l"/>
            <a:pathLst>
              <a:path h="1639812" w="2369792">
                <a:moveTo>
                  <a:pt x="0" y="0"/>
                </a:moveTo>
                <a:lnTo>
                  <a:pt x="2369792" y="0"/>
                </a:lnTo>
                <a:lnTo>
                  <a:pt x="2369792" y="1639811"/>
                </a:lnTo>
                <a:lnTo>
                  <a:pt x="0" y="163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1162" y="6302933"/>
            <a:ext cx="3301836" cy="1360356"/>
          </a:xfrm>
          <a:custGeom>
            <a:avLst/>
            <a:gdLst/>
            <a:ahLst/>
            <a:cxnLst/>
            <a:rect r="r" b="b" t="t" l="l"/>
            <a:pathLst>
              <a:path h="1360356" w="3301836">
                <a:moveTo>
                  <a:pt x="0" y="0"/>
                </a:moveTo>
                <a:lnTo>
                  <a:pt x="3301836" y="0"/>
                </a:lnTo>
                <a:lnTo>
                  <a:pt x="3301836" y="1360357"/>
                </a:lnTo>
                <a:lnTo>
                  <a:pt x="0" y="1360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1162" y="7996665"/>
            <a:ext cx="1650918" cy="1584881"/>
          </a:xfrm>
          <a:custGeom>
            <a:avLst/>
            <a:gdLst/>
            <a:ahLst/>
            <a:cxnLst/>
            <a:rect r="r" b="b" t="t" l="l"/>
            <a:pathLst>
              <a:path h="1584881" w="1650918">
                <a:moveTo>
                  <a:pt x="0" y="0"/>
                </a:moveTo>
                <a:lnTo>
                  <a:pt x="1650918" y="0"/>
                </a:lnTo>
                <a:lnTo>
                  <a:pt x="1650918" y="1584881"/>
                </a:lnTo>
                <a:lnTo>
                  <a:pt x="0" y="1584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82998" y="7997835"/>
            <a:ext cx="1502494" cy="1583710"/>
          </a:xfrm>
          <a:custGeom>
            <a:avLst/>
            <a:gdLst/>
            <a:ahLst/>
            <a:cxnLst/>
            <a:rect r="r" b="b" t="t" l="l"/>
            <a:pathLst>
              <a:path h="1583710" w="1502494">
                <a:moveTo>
                  <a:pt x="0" y="0"/>
                </a:moveTo>
                <a:lnTo>
                  <a:pt x="1502494" y="0"/>
                </a:lnTo>
                <a:lnTo>
                  <a:pt x="1502494" y="1583711"/>
                </a:lnTo>
                <a:lnTo>
                  <a:pt x="0" y="15837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09688" y="8241839"/>
            <a:ext cx="1095702" cy="1095702"/>
          </a:xfrm>
          <a:custGeom>
            <a:avLst/>
            <a:gdLst/>
            <a:ahLst/>
            <a:cxnLst/>
            <a:rect r="r" b="b" t="t" l="l"/>
            <a:pathLst>
              <a:path h="1095702" w="1095702">
                <a:moveTo>
                  <a:pt x="0" y="0"/>
                </a:moveTo>
                <a:lnTo>
                  <a:pt x="1095702" y="0"/>
                </a:lnTo>
                <a:lnTo>
                  <a:pt x="1095702" y="1095702"/>
                </a:lnTo>
                <a:lnTo>
                  <a:pt x="0" y="1095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1162" y="171450"/>
            <a:ext cx="10546383" cy="1144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9"/>
              </a:lnSpc>
            </a:pPr>
            <a:r>
              <a:rPr lang="en-US" sz="8646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1162" y="5178983"/>
            <a:ext cx="15466715" cy="154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Press `Esc` to pause the game.</a:t>
            </a:r>
          </a:p>
          <a:p>
            <a:pPr algn="l" marL="949959" indent="-316653" lvl="2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Press `R` to resume the game instance; There will be a 3 second countdown after the `R` key is pressed.</a:t>
            </a:r>
          </a:p>
          <a:p>
            <a:pPr algn="l" marL="949959" indent="-316653" lvl="2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Press `Q` to quit the game instance and go to menu.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81162" y="1278283"/>
            <a:ext cx="5236932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Press `S` or `Down` key to crouch.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1162" y="2699900"/>
            <a:ext cx="16356707" cy="76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Press `Left click` to shoot projectile one time towards where your mouse clicked in the area.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Projectile moves based from the dino's position and to the position where your mouse clicked in a straight line.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1162" y="7625190"/>
            <a:ext cx="14772349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Press `A` key to toggle aim helper which is a red line that is shown from the dino to your mouse cursor.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8700" y="37855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63177" y="4912362"/>
            <a:ext cx="11328748" cy="137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307"/>
              </a:lnSpc>
            </a:pPr>
            <a:r>
              <a:rPr lang="en-US" sz="1041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Implementation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84264" y="4295505"/>
            <a:ext cx="5991495" cy="5991495"/>
          </a:xfrm>
          <a:custGeom>
            <a:avLst/>
            <a:gdLst/>
            <a:ahLst/>
            <a:cxnLst/>
            <a:rect r="r" b="b" t="t" l="l"/>
            <a:pathLst>
              <a:path h="5991495" w="5991495">
                <a:moveTo>
                  <a:pt x="0" y="0"/>
                </a:moveTo>
                <a:lnTo>
                  <a:pt x="5991495" y="0"/>
                </a:lnTo>
                <a:lnTo>
                  <a:pt x="5991495" y="5991495"/>
                </a:lnTo>
                <a:lnTo>
                  <a:pt x="0" y="5991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57578" y="8512961"/>
            <a:ext cx="1576679" cy="745339"/>
          </a:xfrm>
          <a:custGeom>
            <a:avLst/>
            <a:gdLst/>
            <a:ahLst/>
            <a:cxnLst/>
            <a:rect r="r" b="b" t="t" l="l"/>
            <a:pathLst>
              <a:path h="745339" w="1576679">
                <a:moveTo>
                  <a:pt x="0" y="0"/>
                </a:moveTo>
                <a:lnTo>
                  <a:pt x="1576679" y="0"/>
                </a:lnTo>
                <a:lnTo>
                  <a:pt x="1576679" y="745339"/>
                </a:lnTo>
                <a:lnTo>
                  <a:pt x="0" y="745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3773" y="8837839"/>
            <a:ext cx="4144945" cy="4114800"/>
          </a:xfrm>
          <a:custGeom>
            <a:avLst/>
            <a:gdLst/>
            <a:ahLst/>
            <a:cxnLst/>
            <a:rect r="r" b="b" t="t" l="l"/>
            <a:pathLst>
              <a:path h="4114800" w="4144945">
                <a:moveTo>
                  <a:pt x="0" y="0"/>
                </a:moveTo>
                <a:lnTo>
                  <a:pt x="4144946" y="0"/>
                </a:lnTo>
                <a:lnTo>
                  <a:pt x="41449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35121" y="-1312668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53651" y="1787378"/>
            <a:ext cx="6580698" cy="7812701"/>
          </a:xfrm>
          <a:custGeom>
            <a:avLst/>
            <a:gdLst/>
            <a:ahLst/>
            <a:cxnLst/>
            <a:rect r="r" b="b" t="t" l="l"/>
            <a:pathLst>
              <a:path h="7812701" w="6580698">
                <a:moveTo>
                  <a:pt x="0" y="0"/>
                </a:moveTo>
                <a:lnTo>
                  <a:pt x="6580698" y="0"/>
                </a:lnTo>
                <a:lnTo>
                  <a:pt x="6580698" y="7812701"/>
                </a:lnTo>
                <a:lnTo>
                  <a:pt x="0" y="78127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95945" y="79522"/>
            <a:ext cx="12296111" cy="170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16"/>
              </a:lnSpc>
              <a:spcBef>
                <a:spcPct val="0"/>
              </a:spcBef>
            </a:pPr>
            <a:r>
              <a:rPr lang="en-US" sz="1001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File Structure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44704" y="-1225027"/>
            <a:ext cx="5968959" cy="5665085"/>
          </a:xfrm>
          <a:custGeom>
            <a:avLst/>
            <a:gdLst/>
            <a:ahLst/>
            <a:cxnLst/>
            <a:rect r="r" b="b" t="t" l="l"/>
            <a:pathLst>
              <a:path h="5665085" w="5968959">
                <a:moveTo>
                  <a:pt x="0" y="0"/>
                </a:moveTo>
                <a:lnTo>
                  <a:pt x="5968960" y="0"/>
                </a:lnTo>
                <a:lnTo>
                  <a:pt x="5968960" y="5665085"/>
                </a:lnTo>
                <a:lnTo>
                  <a:pt x="0" y="5665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501988">
            <a:off x="-1937446" y="6816377"/>
            <a:ext cx="5968959" cy="5665085"/>
          </a:xfrm>
          <a:custGeom>
            <a:avLst/>
            <a:gdLst/>
            <a:ahLst/>
            <a:cxnLst/>
            <a:rect r="r" b="b" t="t" l="l"/>
            <a:pathLst>
              <a:path h="5665085" w="5968959">
                <a:moveTo>
                  <a:pt x="0" y="0"/>
                </a:moveTo>
                <a:lnTo>
                  <a:pt x="5968959" y="0"/>
                </a:lnTo>
                <a:lnTo>
                  <a:pt x="5968959" y="5665085"/>
                </a:lnTo>
                <a:lnTo>
                  <a:pt x="0" y="5665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91240" y="1607515"/>
            <a:ext cx="6305519" cy="8069908"/>
          </a:xfrm>
          <a:custGeom>
            <a:avLst/>
            <a:gdLst/>
            <a:ahLst/>
            <a:cxnLst/>
            <a:rect r="r" b="b" t="t" l="l"/>
            <a:pathLst>
              <a:path h="8069908" w="6305519">
                <a:moveTo>
                  <a:pt x="0" y="0"/>
                </a:moveTo>
                <a:lnTo>
                  <a:pt x="6305520" y="0"/>
                </a:lnTo>
                <a:lnTo>
                  <a:pt x="6305520" y="8069908"/>
                </a:lnTo>
                <a:lnTo>
                  <a:pt x="0" y="806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30457" y="-100340"/>
            <a:ext cx="4627086" cy="170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16"/>
              </a:lnSpc>
              <a:spcBef>
                <a:spcPct val="0"/>
              </a:spcBef>
            </a:pPr>
            <a:r>
              <a:rPr lang="en-US" sz="1001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Assets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51444" y="2248988"/>
            <a:ext cx="6005421" cy="5896232"/>
            <a:chOff x="0" y="0"/>
            <a:chExt cx="8007228" cy="78616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65983" y="1187621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07228" cy="7861642"/>
            </a:xfrm>
            <a:custGeom>
              <a:avLst/>
              <a:gdLst/>
              <a:ahLst/>
              <a:cxnLst/>
              <a:rect r="r" b="b" t="t" l="l"/>
              <a:pathLst>
                <a:path h="7861642" w="8007228">
                  <a:moveTo>
                    <a:pt x="0" y="0"/>
                  </a:moveTo>
                  <a:lnTo>
                    <a:pt x="8007228" y="0"/>
                  </a:lnTo>
                  <a:lnTo>
                    <a:pt x="8007228" y="7861642"/>
                  </a:lnTo>
                  <a:lnTo>
                    <a:pt x="0" y="7861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135374" y="2715689"/>
            <a:ext cx="7152626" cy="5055500"/>
          </a:xfrm>
          <a:custGeom>
            <a:avLst/>
            <a:gdLst/>
            <a:ahLst/>
            <a:cxnLst/>
            <a:rect r="r" b="b" t="t" l="l"/>
            <a:pathLst>
              <a:path h="5055500" w="7152626">
                <a:moveTo>
                  <a:pt x="0" y="0"/>
                </a:moveTo>
                <a:lnTo>
                  <a:pt x="7152626" y="0"/>
                </a:lnTo>
                <a:lnTo>
                  <a:pt x="7152626" y="5055500"/>
                </a:lnTo>
                <a:lnTo>
                  <a:pt x="0" y="5055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59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3792" y="1238250"/>
            <a:ext cx="10106674" cy="147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Main Library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5970" y="3051924"/>
            <a:ext cx="10369404" cy="529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916" indent="-361458" lvl="1">
              <a:lnSpc>
                <a:spcPts val="4687"/>
              </a:lnSpc>
              <a:buAutoNum type="arabicPeriod" startAt="1"/>
            </a:pPr>
            <a:r>
              <a:rPr lang="en-US" sz="3348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sys: Handle system calls such as sys.exit() to terminate the program.</a:t>
            </a:r>
          </a:p>
          <a:p>
            <a:pPr algn="l" marL="722916" indent="-361458" lvl="1">
              <a:lnSpc>
                <a:spcPts val="4687"/>
              </a:lnSpc>
              <a:buAutoNum type="arabicPeriod" startAt="1"/>
            </a:pPr>
            <a:r>
              <a:rPr lang="en-US" sz="3348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pygame: Handle displays, key inputs, outputs, loading images, etc.</a:t>
            </a:r>
          </a:p>
          <a:p>
            <a:pPr algn="l" marL="722916" indent="-361458" lvl="1">
              <a:lnSpc>
                <a:spcPts val="4687"/>
              </a:lnSpc>
              <a:buAutoNum type="arabicPeriod" startAt="1"/>
            </a:pPr>
            <a:r>
              <a:rPr lang="en-US" sz="3348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random: Returns randomness output for obstacles.</a:t>
            </a:r>
          </a:p>
          <a:p>
            <a:pPr algn="l" marL="722916" indent="-361458" lvl="1">
              <a:lnSpc>
                <a:spcPts val="4687"/>
              </a:lnSpc>
              <a:buAutoNum type="arabicPeriod" startAt="1"/>
            </a:pPr>
            <a:r>
              <a:rPr lang="en-US" sz="3348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os: Find the path to the assets used in the game.</a:t>
            </a:r>
          </a:p>
          <a:p>
            <a:pPr algn="l" marL="722916" indent="-361458" lvl="1">
              <a:lnSpc>
                <a:spcPts val="4687"/>
              </a:lnSpc>
              <a:spcBef>
                <a:spcPct val="0"/>
              </a:spcBef>
              <a:buAutoNum type="arabicPeriod" startAt="1"/>
            </a:pPr>
            <a:r>
              <a:rPr lang="en-US" sz="3348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math: Import functions related to mathematical problems.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DAGJ5m6qlMY</dc:identifier>
  <dcterms:modified xsi:type="dcterms:W3CDTF">2011-08-01T06:04:30Z</dcterms:modified>
  <cp:revision>1</cp:revision>
  <dc:title>White and Dark Blue Geometric Artificial Intelligence Presentation</dc:title>
</cp:coreProperties>
</file>